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44"/>
  </p:notesMasterIdLst>
  <p:sldIdLst>
    <p:sldId id="257" r:id="rId2"/>
    <p:sldId id="258" r:id="rId3"/>
    <p:sldId id="259" r:id="rId4"/>
    <p:sldId id="331" r:id="rId5"/>
    <p:sldId id="318" r:id="rId6"/>
    <p:sldId id="312" r:id="rId7"/>
    <p:sldId id="313" r:id="rId8"/>
    <p:sldId id="314" r:id="rId9"/>
    <p:sldId id="319" r:id="rId10"/>
    <p:sldId id="279" r:id="rId11"/>
    <p:sldId id="261" r:id="rId12"/>
    <p:sldId id="262" r:id="rId13"/>
    <p:sldId id="263" r:id="rId14"/>
    <p:sldId id="280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273" r:id="rId34"/>
    <p:sldId id="278" r:id="rId35"/>
    <p:sldId id="274" r:id="rId36"/>
    <p:sldId id="275" r:id="rId37"/>
    <p:sldId id="276" r:id="rId38"/>
    <p:sldId id="321" r:id="rId39"/>
    <p:sldId id="332" r:id="rId40"/>
    <p:sldId id="320" r:id="rId41"/>
    <p:sldId id="308" r:id="rId42"/>
    <p:sldId id="304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4"/>
    <p:restoredTop sz="84936" autoAdjust="0"/>
  </p:normalViewPr>
  <p:slideViewPr>
    <p:cSldViewPr snapToGrid="0" snapToObjects="1">
      <p:cViewPr varScale="1">
        <p:scale>
          <a:sx n="74" d="100"/>
          <a:sy n="74" d="100"/>
        </p:scale>
        <p:origin x="117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9D757C-EE14-5C40-AF89-868A41106429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F609EA-BBC1-DD49-AC9A-BA177B96721D}">
      <dgm:prSet phldrT="[Text]" custT="1"/>
      <dgm:spPr/>
      <dgm:t>
        <a:bodyPr/>
        <a:lstStyle/>
        <a:p>
          <a:r>
            <a:rPr lang="en-US" sz="2400" dirty="0" err="1"/>
            <a:t>Krashen’s</a:t>
          </a:r>
          <a:r>
            <a:rPr lang="en-US" sz="2400" dirty="0"/>
            <a:t> Five Hypothesis</a:t>
          </a:r>
        </a:p>
      </dgm:t>
    </dgm:pt>
    <dgm:pt modelId="{7FC97466-0776-1F4C-9FE4-6BC38202487F}" type="parTrans" cxnId="{ADDD50DC-8A8D-4F44-9B0A-325758943A26}">
      <dgm:prSet/>
      <dgm:spPr/>
      <dgm:t>
        <a:bodyPr/>
        <a:lstStyle/>
        <a:p>
          <a:endParaRPr lang="en-US"/>
        </a:p>
      </dgm:t>
    </dgm:pt>
    <dgm:pt modelId="{D2938EDF-0255-3140-9F3A-F82134AA36D9}" type="sibTrans" cxnId="{ADDD50DC-8A8D-4F44-9B0A-325758943A26}">
      <dgm:prSet/>
      <dgm:spPr/>
      <dgm:t>
        <a:bodyPr/>
        <a:lstStyle/>
        <a:p>
          <a:endParaRPr lang="en-US"/>
        </a:p>
      </dgm:t>
    </dgm:pt>
    <dgm:pt modelId="{BC4AB45F-5F91-FF42-A271-ED4E7CD3599F}">
      <dgm:prSet phldrT="[Text]" custT="1"/>
      <dgm:spPr/>
      <dgm:t>
        <a:bodyPr/>
        <a:lstStyle/>
        <a:p>
          <a:r>
            <a:rPr lang="en-US" sz="2000" dirty="0"/>
            <a:t>Learning vs Acquisition</a:t>
          </a:r>
        </a:p>
      </dgm:t>
    </dgm:pt>
    <dgm:pt modelId="{E0D293E0-374B-4F41-A0FD-1B85A29CAB67}" type="parTrans" cxnId="{4917126D-CA83-DC49-9ED4-147534FE442C}">
      <dgm:prSet/>
      <dgm:spPr/>
      <dgm:t>
        <a:bodyPr/>
        <a:lstStyle/>
        <a:p>
          <a:endParaRPr lang="en-US"/>
        </a:p>
      </dgm:t>
    </dgm:pt>
    <dgm:pt modelId="{18FE511E-23B4-CC4C-B203-60770909960F}" type="sibTrans" cxnId="{4917126D-CA83-DC49-9ED4-147534FE442C}">
      <dgm:prSet/>
      <dgm:spPr/>
      <dgm:t>
        <a:bodyPr/>
        <a:lstStyle/>
        <a:p>
          <a:endParaRPr lang="en-US"/>
        </a:p>
      </dgm:t>
    </dgm:pt>
    <dgm:pt modelId="{6645D0DF-EF1B-3F4C-8D8B-8FF191BD1FD0}">
      <dgm:prSet phldrT="[Text]" custT="1"/>
      <dgm:spPr/>
      <dgm:t>
        <a:bodyPr/>
        <a:lstStyle/>
        <a:p>
          <a:r>
            <a:rPr lang="en-US" sz="2000" dirty="0"/>
            <a:t>Monitor</a:t>
          </a:r>
        </a:p>
      </dgm:t>
    </dgm:pt>
    <dgm:pt modelId="{5D02576B-F56D-7049-A8F7-328F3FA7B41A}" type="parTrans" cxnId="{2964E939-3FAF-EB48-9C3F-C5AFE6EA4FF1}">
      <dgm:prSet/>
      <dgm:spPr/>
      <dgm:t>
        <a:bodyPr/>
        <a:lstStyle/>
        <a:p>
          <a:endParaRPr lang="en-US"/>
        </a:p>
      </dgm:t>
    </dgm:pt>
    <dgm:pt modelId="{F636C63C-230E-FE4F-9625-AA990149D3B7}" type="sibTrans" cxnId="{2964E939-3FAF-EB48-9C3F-C5AFE6EA4FF1}">
      <dgm:prSet/>
      <dgm:spPr/>
      <dgm:t>
        <a:bodyPr/>
        <a:lstStyle/>
        <a:p>
          <a:endParaRPr lang="en-US"/>
        </a:p>
      </dgm:t>
    </dgm:pt>
    <dgm:pt modelId="{A938154C-5734-DD4F-8D7D-B572F45E4E60}">
      <dgm:prSet phldrT="[Text]" custT="1"/>
      <dgm:spPr/>
      <dgm:t>
        <a:bodyPr/>
        <a:lstStyle/>
        <a:p>
          <a:r>
            <a:rPr lang="en-US" sz="2000" dirty="0"/>
            <a:t>Natural Order</a:t>
          </a:r>
        </a:p>
      </dgm:t>
    </dgm:pt>
    <dgm:pt modelId="{155A6C16-4D90-094C-BB0E-DEF8957A92BF}" type="parTrans" cxnId="{AC445D0C-67FA-A74A-B288-CC0C987640A3}">
      <dgm:prSet/>
      <dgm:spPr/>
      <dgm:t>
        <a:bodyPr/>
        <a:lstStyle/>
        <a:p>
          <a:endParaRPr lang="en-US"/>
        </a:p>
      </dgm:t>
    </dgm:pt>
    <dgm:pt modelId="{3D498D4F-323C-884A-948C-A3F69B585201}" type="sibTrans" cxnId="{AC445D0C-67FA-A74A-B288-CC0C987640A3}">
      <dgm:prSet/>
      <dgm:spPr/>
      <dgm:t>
        <a:bodyPr/>
        <a:lstStyle/>
        <a:p>
          <a:endParaRPr lang="en-US"/>
        </a:p>
      </dgm:t>
    </dgm:pt>
    <dgm:pt modelId="{76660BCB-EDFD-CD44-84CE-CFC5C87EBBFC}">
      <dgm:prSet phldrT="[Text]" custT="1"/>
      <dgm:spPr/>
      <dgm:t>
        <a:bodyPr/>
        <a:lstStyle/>
        <a:p>
          <a:r>
            <a:rPr lang="en-US" sz="2000" dirty="0"/>
            <a:t>Input</a:t>
          </a:r>
        </a:p>
      </dgm:t>
    </dgm:pt>
    <dgm:pt modelId="{1913B352-BDFA-894C-9A88-8FAE20D2E1B7}" type="parTrans" cxnId="{665E9857-92A5-CC44-B554-FCF821DAC21B}">
      <dgm:prSet/>
      <dgm:spPr/>
      <dgm:t>
        <a:bodyPr/>
        <a:lstStyle/>
        <a:p>
          <a:endParaRPr lang="en-US"/>
        </a:p>
      </dgm:t>
    </dgm:pt>
    <dgm:pt modelId="{265000CC-FC95-854F-A2AE-8532536A6B29}" type="sibTrans" cxnId="{665E9857-92A5-CC44-B554-FCF821DAC21B}">
      <dgm:prSet/>
      <dgm:spPr/>
      <dgm:t>
        <a:bodyPr/>
        <a:lstStyle/>
        <a:p>
          <a:endParaRPr lang="en-US"/>
        </a:p>
      </dgm:t>
    </dgm:pt>
    <dgm:pt modelId="{5257F54A-F820-884D-A0CC-7A96222CBECE}">
      <dgm:prSet phldrT="[Text]" custT="1"/>
      <dgm:spPr/>
      <dgm:t>
        <a:bodyPr/>
        <a:lstStyle/>
        <a:p>
          <a:r>
            <a:rPr lang="en-US" sz="2000" dirty="0"/>
            <a:t>Affective Filter</a:t>
          </a:r>
        </a:p>
      </dgm:t>
    </dgm:pt>
    <dgm:pt modelId="{C9B919DE-DD6A-2F4C-A286-A9513DFB8C61}" type="parTrans" cxnId="{C279A6A0-99C8-6245-A4FE-83A757A6100F}">
      <dgm:prSet/>
      <dgm:spPr/>
      <dgm:t>
        <a:bodyPr/>
        <a:lstStyle/>
        <a:p>
          <a:endParaRPr lang="en-US"/>
        </a:p>
      </dgm:t>
    </dgm:pt>
    <dgm:pt modelId="{C0EF9252-E32E-714E-9284-4005AACE088A}" type="sibTrans" cxnId="{C279A6A0-99C8-6245-A4FE-83A757A6100F}">
      <dgm:prSet/>
      <dgm:spPr/>
      <dgm:t>
        <a:bodyPr/>
        <a:lstStyle/>
        <a:p>
          <a:endParaRPr lang="en-US"/>
        </a:p>
      </dgm:t>
    </dgm:pt>
    <dgm:pt modelId="{6EE2F4DE-9244-9941-B300-3615D9E4384E}" type="pres">
      <dgm:prSet presAssocID="{2D9D757C-EE14-5C40-AF89-868A411064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F97D291-01E6-224A-884A-8DA56E9CB53E}" type="pres">
      <dgm:prSet presAssocID="{1DF609EA-BBC1-DD49-AC9A-BA177B96721D}" presName="hierRoot1" presStyleCnt="0">
        <dgm:presLayoutVars>
          <dgm:hierBranch val="init"/>
        </dgm:presLayoutVars>
      </dgm:prSet>
      <dgm:spPr/>
    </dgm:pt>
    <dgm:pt modelId="{3CA38066-F0D8-3F40-A249-A70D83FC74EC}" type="pres">
      <dgm:prSet presAssocID="{1DF609EA-BBC1-DD49-AC9A-BA177B96721D}" presName="rootComposite1" presStyleCnt="0"/>
      <dgm:spPr/>
    </dgm:pt>
    <dgm:pt modelId="{27CC12C3-6DD2-5D4D-81D6-0B8B603736A8}" type="pres">
      <dgm:prSet presAssocID="{1DF609EA-BBC1-DD49-AC9A-BA177B96721D}" presName="rootText1" presStyleLbl="node0" presStyleIdx="0" presStyleCnt="1" custScaleX="2989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6C98F3-7477-AB49-B607-9882DA5FC8CF}" type="pres">
      <dgm:prSet presAssocID="{1DF609EA-BBC1-DD49-AC9A-BA177B96721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E6F536E-504A-CE43-9CF3-AED89B733840}" type="pres">
      <dgm:prSet presAssocID="{1DF609EA-BBC1-DD49-AC9A-BA177B96721D}" presName="hierChild2" presStyleCnt="0"/>
      <dgm:spPr/>
    </dgm:pt>
    <dgm:pt modelId="{692F1932-299B-E645-A837-8D6B07A6B1B4}" type="pres">
      <dgm:prSet presAssocID="{E0D293E0-374B-4F41-A0FD-1B85A29CAB67}" presName="Name37" presStyleLbl="parChTrans1D2" presStyleIdx="0" presStyleCnt="5"/>
      <dgm:spPr/>
      <dgm:t>
        <a:bodyPr/>
        <a:lstStyle/>
        <a:p>
          <a:endParaRPr lang="en-US"/>
        </a:p>
      </dgm:t>
    </dgm:pt>
    <dgm:pt modelId="{17763FB3-E631-A04B-A049-AFA693A67242}" type="pres">
      <dgm:prSet presAssocID="{BC4AB45F-5F91-FF42-A271-ED4E7CD3599F}" presName="hierRoot2" presStyleCnt="0">
        <dgm:presLayoutVars>
          <dgm:hierBranch val="init"/>
        </dgm:presLayoutVars>
      </dgm:prSet>
      <dgm:spPr/>
    </dgm:pt>
    <dgm:pt modelId="{757272D8-A7C1-CF46-92A4-8F48185413FE}" type="pres">
      <dgm:prSet presAssocID="{BC4AB45F-5F91-FF42-A271-ED4E7CD3599F}" presName="rootComposite" presStyleCnt="0"/>
      <dgm:spPr/>
    </dgm:pt>
    <dgm:pt modelId="{EF0F4F0A-FCAD-D948-AE7A-4DD74290C6F8}" type="pres">
      <dgm:prSet presAssocID="{BC4AB45F-5F91-FF42-A271-ED4E7CD3599F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CC6BFE-CB29-C94E-8527-1E24DE9739C9}" type="pres">
      <dgm:prSet presAssocID="{BC4AB45F-5F91-FF42-A271-ED4E7CD3599F}" presName="rootConnector" presStyleLbl="node2" presStyleIdx="0" presStyleCnt="5"/>
      <dgm:spPr/>
      <dgm:t>
        <a:bodyPr/>
        <a:lstStyle/>
        <a:p>
          <a:endParaRPr lang="en-US"/>
        </a:p>
      </dgm:t>
    </dgm:pt>
    <dgm:pt modelId="{C59E40EF-12AB-EE4B-9D1E-6177C6D0F770}" type="pres">
      <dgm:prSet presAssocID="{BC4AB45F-5F91-FF42-A271-ED4E7CD3599F}" presName="hierChild4" presStyleCnt="0"/>
      <dgm:spPr/>
    </dgm:pt>
    <dgm:pt modelId="{82797561-7FCA-094B-B316-CE56A3A53261}" type="pres">
      <dgm:prSet presAssocID="{BC4AB45F-5F91-FF42-A271-ED4E7CD3599F}" presName="hierChild5" presStyleCnt="0"/>
      <dgm:spPr/>
    </dgm:pt>
    <dgm:pt modelId="{5A276A36-6CA2-7247-B4BB-14523720D558}" type="pres">
      <dgm:prSet presAssocID="{5D02576B-F56D-7049-A8F7-328F3FA7B41A}" presName="Name37" presStyleLbl="parChTrans1D2" presStyleIdx="1" presStyleCnt="5"/>
      <dgm:spPr/>
      <dgm:t>
        <a:bodyPr/>
        <a:lstStyle/>
        <a:p>
          <a:endParaRPr lang="en-US"/>
        </a:p>
      </dgm:t>
    </dgm:pt>
    <dgm:pt modelId="{66CC693E-6655-344D-8ECC-BD7E8644EDB5}" type="pres">
      <dgm:prSet presAssocID="{6645D0DF-EF1B-3F4C-8D8B-8FF191BD1FD0}" presName="hierRoot2" presStyleCnt="0">
        <dgm:presLayoutVars>
          <dgm:hierBranch val="init"/>
        </dgm:presLayoutVars>
      </dgm:prSet>
      <dgm:spPr/>
    </dgm:pt>
    <dgm:pt modelId="{508ECC55-43A7-F540-80F4-A694796C5EDA}" type="pres">
      <dgm:prSet presAssocID="{6645D0DF-EF1B-3F4C-8D8B-8FF191BD1FD0}" presName="rootComposite" presStyleCnt="0"/>
      <dgm:spPr/>
    </dgm:pt>
    <dgm:pt modelId="{24948F49-15A7-6444-BB47-E6EC7BDF74BD}" type="pres">
      <dgm:prSet presAssocID="{6645D0DF-EF1B-3F4C-8D8B-8FF191BD1FD0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C014A1-5DF1-1442-BAE4-D76E8EAEE7BA}" type="pres">
      <dgm:prSet presAssocID="{6645D0DF-EF1B-3F4C-8D8B-8FF191BD1FD0}" presName="rootConnector" presStyleLbl="node2" presStyleIdx="1" presStyleCnt="5"/>
      <dgm:spPr/>
      <dgm:t>
        <a:bodyPr/>
        <a:lstStyle/>
        <a:p>
          <a:endParaRPr lang="en-US"/>
        </a:p>
      </dgm:t>
    </dgm:pt>
    <dgm:pt modelId="{2B920666-00DD-4D46-9918-F7613B8C4616}" type="pres">
      <dgm:prSet presAssocID="{6645D0DF-EF1B-3F4C-8D8B-8FF191BD1FD0}" presName="hierChild4" presStyleCnt="0"/>
      <dgm:spPr/>
    </dgm:pt>
    <dgm:pt modelId="{61AA0503-35F2-3A49-AE1A-6A3E5E022952}" type="pres">
      <dgm:prSet presAssocID="{6645D0DF-EF1B-3F4C-8D8B-8FF191BD1FD0}" presName="hierChild5" presStyleCnt="0"/>
      <dgm:spPr/>
    </dgm:pt>
    <dgm:pt modelId="{36BF8E9B-3768-E54E-BF4D-CD37F1629F50}" type="pres">
      <dgm:prSet presAssocID="{155A6C16-4D90-094C-BB0E-DEF8957A92BF}" presName="Name37" presStyleLbl="parChTrans1D2" presStyleIdx="2" presStyleCnt="5"/>
      <dgm:spPr/>
      <dgm:t>
        <a:bodyPr/>
        <a:lstStyle/>
        <a:p>
          <a:endParaRPr lang="en-US"/>
        </a:p>
      </dgm:t>
    </dgm:pt>
    <dgm:pt modelId="{C74A003C-8161-E946-B362-2277B9584252}" type="pres">
      <dgm:prSet presAssocID="{A938154C-5734-DD4F-8D7D-B572F45E4E60}" presName="hierRoot2" presStyleCnt="0">
        <dgm:presLayoutVars>
          <dgm:hierBranch val="init"/>
        </dgm:presLayoutVars>
      </dgm:prSet>
      <dgm:spPr/>
    </dgm:pt>
    <dgm:pt modelId="{8E04A901-B213-9B42-9D94-3741F3720EF0}" type="pres">
      <dgm:prSet presAssocID="{A938154C-5734-DD4F-8D7D-B572F45E4E60}" presName="rootComposite" presStyleCnt="0"/>
      <dgm:spPr/>
    </dgm:pt>
    <dgm:pt modelId="{59C39413-22C1-E844-8052-739CBEB2DBB7}" type="pres">
      <dgm:prSet presAssocID="{A938154C-5734-DD4F-8D7D-B572F45E4E60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7162D6-5007-E345-8D66-9B90D5856B21}" type="pres">
      <dgm:prSet presAssocID="{A938154C-5734-DD4F-8D7D-B572F45E4E60}" presName="rootConnector" presStyleLbl="node2" presStyleIdx="2" presStyleCnt="5"/>
      <dgm:spPr/>
      <dgm:t>
        <a:bodyPr/>
        <a:lstStyle/>
        <a:p>
          <a:endParaRPr lang="en-US"/>
        </a:p>
      </dgm:t>
    </dgm:pt>
    <dgm:pt modelId="{AC8CF26D-6495-0C4C-9DD9-37E10800F119}" type="pres">
      <dgm:prSet presAssocID="{A938154C-5734-DD4F-8D7D-B572F45E4E60}" presName="hierChild4" presStyleCnt="0"/>
      <dgm:spPr/>
    </dgm:pt>
    <dgm:pt modelId="{49A60C71-9AC4-2C4C-8480-15C0EAA70D62}" type="pres">
      <dgm:prSet presAssocID="{A938154C-5734-DD4F-8D7D-B572F45E4E60}" presName="hierChild5" presStyleCnt="0"/>
      <dgm:spPr/>
    </dgm:pt>
    <dgm:pt modelId="{F146A038-57B0-CD44-83B7-935F78672B50}" type="pres">
      <dgm:prSet presAssocID="{1913B352-BDFA-894C-9A88-8FAE20D2E1B7}" presName="Name37" presStyleLbl="parChTrans1D2" presStyleIdx="3" presStyleCnt="5"/>
      <dgm:spPr/>
      <dgm:t>
        <a:bodyPr/>
        <a:lstStyle/>
        <a:p>
          <a:endParaRPr lang="en-US"/>
        </a:p>
      </dgm:t>
    </dgm:pt>
    <dgm:pt modelId="{0F70AAE8-677F-0344-AD55-346E4506CF04}" type="pres">
      <dgm:prSet presAssocID="{76660BCB-EDFD-CD44-84CE-CFC5C87EBBFC}" presName="hierRoot2" presStyleCnt="0">
        <dgm:presLayoutVars>
          <dgm:hierBranch val="init"/>
        </dgm:presLayoutVars>
      </dgm:prSet>
      <dgm:spPr/>
    </dgm:pt>
    <dgm:pt modelId="{F9588B23-3D17-7149-93CF-C1CDC8D74C87}" type="pres">
      <dgm:prSet presAssocID="{76660BCB-EDFD-CD44-84CE-CFC5C87EBBFC}" presName="rootComposite" presStyleCnt="0"/>
      <dgm:spPr/>
    </dgm:pt>
    <dgm:pt modelId="{B8B99AFC-BB0F-A34E-9651-91067B48424E}" type="pres">
      <dgm:prSet presAssocID="{76660BCB-EDFD-CD44-84CE-CFC5C87EBBFC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8215CA-A65F-2649-8B3F-205A337F48A4}" type="pres">
      <dgm:prSet presAssocID="{76660BCB-EDFD-CD44-84CE-CFC5C87EBBFC}" presName="rootConnector" presStyleLbl="node2" presStyleIdx="3" presStyleCnt="5"/>
      <dgm:spPr/>
      <dgm:t>
        <a:bodyPr/>
        <a:lstStyle/>
        <a:p>
          <a:endParaRPr lang="en-US"/>
        </a:p>
      </dgm:t>
    </dgm:pt>
    <dgm:pt modelId="{2A58F584-01FF-3D43-8734-7DB8B6C7A9CC}" type="pres">
      <dgm:prSet presAssocID="{76660BCB-EDFD-CD44-84CE-CFC5C87EBBFC}" presName="hierChild4" presStyleCnt="0"/>
      <dgm:spPr/>
    </dgm:pt>
    <dgm:pt modelId="{96DC1CA6-6A56-3344-8C92-A705604893D2}" type="pres">
      <dgm:prSet presAssocID="{76660BCB-EDFD-CD44-84CE-CFC5C87EBBFC}" presName="hierChild5" presStyleCnt="0"/>
      <dgm:spPr/>
    </dgm:pt>
    <dgm:pt modelId="{022204DA-B01F-0348-ADD8-BED05B16FC98}" type="pres">
      <dgm:prSet presAssocID="{C9B919DE-DD6A-2F4C-A286-A9513DFB8C61}" presName="Name37" presStyleLbl="parChTrans1D2" presStyleIdx="4" presStyleCnt="5"/>
      <dgm:spPr/>
      <dgm:t>
        <a:bodyPr/>
        <a:lstStyle/>
        <a:p>
          <a:endParaRPr lang="en-US"/>
        </a:p>
      </dgm:t>
    </dgm:pt>
    <dgm:pt modelId="{30214DF6-6B5C-3247-9BF9-ECC8D74C504F}" type="pres">
      <dgm:prSet presAssocID="{5257F54A-F820-884D-A0CC-7A96222CBECE}" presName="hierRoot2" presStyleCnt="0">
        <dgm:presLayoutVars>
          <dgm:hierBranch val="init"/>
        </dgm:presLayoutVars>
      </dgm:prSet>
      <dgm:spPr/>
    </dgm:pt>
    <dgm:pt modelId="{C3786619-6195-C24C-980E-C2F455FFB56B}" type="pres">
      <dgm:prSet presAssocID="{5257F54A-F820-884D-A0CC-7A96222CBECE}" presName="rootComposite" presStyleCnt="0"/>
      <dgm:spPr/>
    </dgm:pt>
    <dgm:pt modelId="{C125B562-CD66-3D44-9620-88ABCDBF653F}" type="pres">
      <dgm:prSet presAssocID="{5257F54A-F820-884D-A0CC-7A96222CBECE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24C8D4-B6A8-E842-99FA-B5A44C5FC4BD}" type="pres">
      <dgm:prSet presAssocID="{5257F54A-F820-884D-A0CC-7A96222CBECE}" presName="rootConnector" presStyleLbl="node2" presStyleIdx="4" presStyleCnt="5"/>
      <dgm:spPr/>
      <dgm:t>
        <a:bodyPr/>
        <a:lstStyle/>
        <a:p>
          <a:endParaRPr lang="en-US"/>
        </a:p>
      </dgm:t>
    </dgm:pt>
    <dgm:pt modelId="{BDB279B2-ADCF-EB4E-BF83-705C46B5ECFC}" type="pres">
      <dgm:prSet presAssocID="{5257F54A-F820-884D-A0CC-7A96222CBECE}" presName="hierChild4" presStyleCnt="0"/>
      <dgm:spPr/>
    </dgm:pt>
    <dgm:pt modelId="{995E9AF7-B510-BA42-A91C-28AEB7138D88}" type="pres">
      <dgm:prSet presAssocID="{5257F54A-F820-884D-A0CC-7A96222CBECE}" presName="hierChild5" presStyleCnt="0"/>
      <dgm:spPr/>
    </dgm:pt>
    <dgm:pt modelId="{04DACA24-B82D-9143-81F9-0ECA7DA6C50F}" type="pres">
      <dgm:prSet presAssocID="{1DF609EA-BBC1-DD49-AC9A-BA177B96721D}" presName="hierChild3" presStyleCnt="0"/>
      <dgm:spPr/>
    </dgm:pt>
  </dgm:ptLst>
  <dgm:cxnLst>
    <dgm:cxn modelId="{4917126D-CA83-DC49-9ED4-147534FE442C}" srcId="{1DF609EA-BBC1-DD49-AC9A-BA177B96721D}" destId="{BC4AB45F-5F91-FF42-A271-ED4E7CD3599F}" srcOrd="0" destOrd="0" parTransId="{E0D293E0-374B-4F41-A0FD-1B85A29CAB67}" sibTransId="{18FE511E-23B4-CC4C-B203-60770909960F}"/>
    <dgm:cxn modelId="{80246D44-A4A0-C44B-A9E1-67F9DF8B14BE}" type="presOf" srcId="{2D9D757C-EE14-5C40-AF89-868A41106429}" destId="{6EE2F4DE-9244-9941-B300-3615D9E4384E}" srcOrd="0" destOrd="0" presId="urn:microsoft.com/office/officeart/2005/8/layout/orgChart1"/>
    <dgm:cxn modelId="{56A5B939-C4C0-7F4C-8EB2-18DC527DD955}" type="presOf" srcId="{A938154C-5734-DD4F-8D7D-B572F45E4E60}" destId="{BF7162D6-5007-E345-8D66-9B90D5856B21}" srcOrd="1" destOrd="0" presId="urn:microsoft.com/office/officeart/2005/8/layout/orgChart1"/>
    <dgm:cxn modelId="{A76ECCAE-865D-E245-904D-F1ADAC94A4EE}" type="presOf" srcId="{6645D0DF-EF1B-3F4C-8D8B-8FF191BD1FD0}" destId="{12C014A1-5DF1-1442-BAE4-D76E8EAEE7BA}" srcOrd="1" destOrd="0" presId="urn:microsoft.com/office/officeart/2005/8/layout/orgChart1"/>
    <dgm:cxn modelId="{B1BD6299-E545-884D-B35D-74336614E0B2}" type="presOf" srcId="{5D02576B-F56D-7049-A8F7-328F3FA7B41A}" destId="{5A276A36-6CA2-7247-B4BB-14523720D558}" srcOrd="0" destOrd="0" presId="urn:microsoft.com/office/officeart/2005/8/layout/orgChart1"/>
    <dgm:cxn modelId="{801F57B7-6536-564A-BEEB-F5C05B8DC418}" type="presOf" srcId="{5257F54A-F820-884D-A0CC-7A96222CBECE}" destId="{CB24C8D4-B6A8-E842-99FA-B5A44C5FC4BD}" srcOrd="1" destOrd="0" presId="urn:microsoft.com/office/officeart/2005/8/layout/orgChart1"/>
    <dgm:cxn modelId="{A682155E-FB26-A54F-9131-1751D8E8BE88}" type="presOf" srcId="{76660BCB-EDFD-CD44-84CE-CFC5C87EBBFC}" destId="{B8B99AFC-BB0F-A34E-9651-91067B48424E}" srcOrd="0" destOrd="0" presId="urn:microsoft.com/office/officeart/2005/8/layout/orgChart1"/>
    <dgm:cxn modelId="{ADDD50DC-8A8D-4F44-9B0A-325758943A26}" srcId="{2D9D757C-EE14-5C40-AF89-868A41106429}" destId="{1DF609EA-BBC1-DD49-AC9A-BA177B96721D}" srcOrd="0" destOrd="0" parTransId="{7FC97466-0776-1F4C-9FE4-6BC38202487F}" sibTransId="{D2938EDF-0255-3140-9F3A-F82134AA36D9}"/>
    <dgm:cxn modelId="{B5A14A84-CCDF-7048-8D9F-E333655E0627}" type="presOf" srcId="{1DF609EA-BBC1-DD49-AC9A-BA177B96721D}" destId="{D46C98F3-7477-AB49-B607-9882DA5FC8CF}" srcOrd="1" destOrd="0" presId="urn:microsoft.com/office/officeart/2005/8/layout/orgChart1"/>
    <dgm:cxn modelId="{C279A6A0-99C8-6245-A4FE-83A757A6100F}" srcId="{1DF609EA-BBC1-DD49-AC9A-BA177B96721D}" destId="{5257F54A-F820-884D-A0CC-7A96222CBECE}" srcOrd="4" destOrd="0" parTransId="{C9B919DE-DD6A-2F4C-A286-A9513DFB8C61}" sibTransId="{C0EF9252-E32E-714E-9284-4005AACE088A}"/>
    <dgm:cxn modelId="{16EDEB4F-3917-CB47-9B08-2DC46DC77C06}" type="presOf" srcId="{6645D0DF-EF1B-3F4C-8D8B-8FF191BD1FD0}" destId="{24948F49-15A7-6444-BB47-E6EC7BDF74BD}" srcOrd="0" destOrd="0" presId="urn:microsoft.com/office/officeart/2005/8/layout/orgChart1"/>
    <dgm:cxn modelId="{FC0CD7CF-6552-A641-AD2F-343827956B08}" type="presOf" srcId="{1913B352-BDFA-894C-9A88-8FAE20D2E1B7}" destId="{F146A038-57B0-CD44-83B7-935F78672B50}" srcOrd="0" destOrd="0" presId="urn:microsoft.com/office/officeart/2005/8/layout/orgChart1"/>
    <dgm:cxn modelId="{A1FF8D3B-70DE-8C4D-BC85-EDF9E1DAC1F1}" type="presOf" srcId="{C9B919DE-DD6A-2F4C-A286-A9513DFB8C61}" destId="{022204DA-B01F-0348-ADD8-BED05B16FC98}" srcOrd="0" destOrd="0" presId="urn:microsoft.com/office/officeart/2005/8/layout/orgChart1"/>
    <dgm:cxn modelId="{665E9857-92A5-CC44-B554-FCF821DAC21B}" srcId="{1DF609EA-BBC1-DD49-AC9A-BA177B96721D}" destId="{76660BCB-EDFD-CD44-84CE-CFC5C87EBBFC}" srcOrd="3" destOrd="0" parTransId="{1913B352-BDFA-894C-9A88-8FAE20D2E1B7}" sibTransId="{265000CC-FC95-854F-A2AE-8532536A6B29}"/>
    <dgm:cxn modelId="{E81E5797-C935-244B-98F4-A8E2E309AFA7}" type="presOf" srcId="{E0D293E0-374B-4F41-A0FD-1B85A29CAB67}" destId="{692F1932-299B-E645-A837-8D6B07A6B1B4}" srcOrd="0" destOrd="0" presId="urn:microsoft.com/office/officeart/2005/8/layout/orgChart1"/>
    <dgm:cxn modelId="{2964E939-3FAF-EB48-9C3F-C5AFE6EA4FF1}" srcId="{1DF609EA-BBC1-DD49-AC9A-BA177B96721D}" destId="{6645D0DF-EF1B-3F4C-8D8B-8FF191BD1FD0}" srcOrd="1" destOrd="0" parTransId="{5D02576B-F56D-7049-A8F7-328F3FA7B41A}" sibTransId="{F636C63C-230E-FE4F-9625-AA990149D3B7}"/>
    <dgm:cxn modelId="{793EC6E7-A94C-A848-A95C-8F7FF34B1A47}" type="presOf" srcId="{BC4AB45F-5F91-FF42-A271-ED4E7CD3599F}" destId="{EF0F4F0A-FCAD-D948-AE7A-4DD74290C6F8}" srcOrd="0" destOrd="0" presId="urn:microsoft.com/office/officeart/2005/8/layout/orgChart1"/>
    <dgm:cxn modelId="{9DF7DD99-5338-2F44-82B3-91FA34D6F191}" type="presOf" srcId="{1DF609EA-BBC1-DD49-AC9A-BA177B96721D}" destId="{27CC12C3-6DD2-5D4D-81D6-0B8B603736A8}" srcOrd="0" destOrd="0" presId="urn:microsoft.com/office/officeart/2005/8/layout/orgChart1"/>
    <dgm:cxn modelId="{B9D4C135-CF30-DA4C-9208-9F8BE123ADF8}" type="presOf" srcId="{BC4AB45F-5F91-FF42-A271-ED4E7CD3599F}" destId="{5FCC6BFE-CB29-C94E-8527-1E24DE9739C9}" srcOrd="1" destOrd="0" presId="urn:microsoft.com/office/officeart/2005/8/layout/orgChart1"/>
    <dgm:cxn modelId="{211C262F-0F42-1643-88FC-817B047FAFEE}" type="presOf" srcId="{76660BCB-EDFD-CD44-84CE-CFC5C87EBBFC}" destId="{0B8215CA-A65F-2649-8B3F-205A337F48A4}" srcOrd="1" destOrd="0" presId="urn:microsoft.com/office/officeart/2005/8/layout/orgChart1"/>
    <dgm:cxn modelId="{6242E93F-17AE-864C-B5D0-78B00003BA6C}" type="presOf" srcId="{5257F54A-F820-884D-A0CC-7A96222CBECE}" destId="{C125B562-CD66-3D44-9620-88ABCDBF653F}" srcOrd="0" destOrd="0" presId="urn:microsoft.com/office/officeart/2005/8/layout/orgChart1"/>
    <dgm:cxn modelId="{0F8540E5-429C-C04F-90F5-673032E64167}" type="presOf" srcId="{A938154C-5734-DD4F-8D7D-B572F45E4E60}" destId="{59C39413-22C1-E844-8052-739CBEB2DBB7}" srcOrd="0" destOrd="0" presId="urn:microsoft.com/office/officeart/2005/8/layout/orgChart1"/>
    <dgm:cxn modelId="{37F74C22-8783-AC40-8167-3753383D1323}" type="presOf" srcId="{155A6C16-4D90-094C-BB0E-DEF8957A92BF}" destId="{36BF8E9B-3768-E54E-BF4D-CD37F1629F50}" srcOrd="0" destOrd="0" presId="urn:microsoft.com/office/officeart/2005/8/layout/orgChart1"/>
    <dgm:cxn modelId="{AC445D0C-67FA-A74A-B288-CC0C987640A3}" srcId="{1DF609EA-BBC1-DD49-AC9A-BA177B96721D}" destId="{A938154C-5734-DD4F-8D7D-B572F45E4E60}" srcOrd="2" destOrd="0" parTransId="{155A6C16-4D90-094C-BB0E-DEF8957A92BF}" sibTransId="{3D498D4F-323C-884A-948C-A3F69B585201}"/>
    <dgm:cxn modelId="{EDF50229-EFFD-984D-B7AB-84C10D287981}" type="presParOf" srcId="{6EE2F4DE-9244-9941-B300-3615D9E4384E}" destId="{6F97D291-01E6-224A-884A-8DA56E9CB53E}" srcOrd="0" destOrd="0" presId="urn:microsoft.com/office/officeart/2005/8/layout/orgChart1"/>
    <dgm:cxn modelId="{03C8FCC5-1B0E-F646-8AD7-F88EEBC051A9}" type="presParOf" srcId="{6F97D291-01E6-224A-884A-8DA56E9CB53E}" destId="{3CA38066-F0D8-3F40-A249-A70D83FC74EC}" srcOrd="0" destOrd="0" presId="urn:microsoft.com/office/officeart/2005/8/layout/orgChart1"/>
    <dgm:cxn modelId="{FF32AABD-A618-5B40-BCBA-DB8769D61AAF}" type="presParOf" srcId="{3CA38066-F0D8-3F40-A249-A70D83FC74EC}" destId="{27CC12C3-6DD2-5D4D-81D6-0B8B603736A8}" srcOrd="0" destOrd="0" presId="urn:microsoft.com/office/officeart/2005/8/layout/orgChart1"/>
    <dgm:cxn modelId="{7F421CDC-1E8B-1C41-89E1-95BA4EF3278B}" type="presParOf" srcId="{3CA38066-F0D8-3F40-A249-A70D83FC74EC}" destId="{D46C98F3-7477-AB49-B607-9882DA5FC8CF}" srcOrd="1" destOrd="0" presId="urn:microsoft.com/office/officeart/2005/8/layout/orgChart1"/>
    <dgm:cxn modelId="{26A2B7DB-8B51-374B-B4F1-70D880E8F569}" type="presParOf" srcId="{6F97D291-01E6-224A-884A-8DA56E9CB53E}" destId="{3E6F536E-504A-CE43-9CF3-AED89B733840}" srcOrd="1" destOrd="0" presId="urn:microsoft.com/office/officeart/2005/8/layout/orgChart1"/>
    <dgm:cxn modelId="{7A344F10-AE99-3C48-93E8-EA04E9AAC472}" type="presParOf" srcId="{3E6F536E-504A-CE43-9CF3-AED89B733840}" destId="{692F1932-299B-E645-A837-8D6B07A6B1B4}" srcOrd="0" destOrd="0" presId="urn:microsoft.com/office/officeart/2005/8/layout/orgChart1"/>
    <dgm:cxn modelId="{285F745E-47C0-DC43-B86C-FA9B4526456A}" type="presParOf" srcId="{3E6F536E-504A-CE43-9CF3-AED89B733840}" destId="{17763FB3-E631-A04B-A049-AFA693A67242}" srcOrd="1" destOrd="0" presId="urn:microsoft.com/office/officeart/2005/8/layout/orgChart1"/>
    <dgm:cxn modelId="{AF637175-977E-0E47-BDC6-493248CD9686}" type="presParOf" srcId="{17763FB3-E631-A04B-A049-AFA693A67242}" destId="{757272D8-A7C1-CF46-92A4-8F48185413FE}" srcOrd="0" destOrd="0" presId="urn:microsoft.com/office/officeart/2005/8/layout/orgChart1"/>
    <dgm:cxn modelId="{BB12D7F8-D730-DE4D-8A32-88D596A98077}" type="presParOf" srcId="{757272D8-A7C1-CF46-92A4-8F48185413FE}" destId="{EF0F4F0A-FCAD-D948-AE7A-4DD74290C6F8}" srcOrd="0" destOrd="0" presId="urn:microsoft.com/office/officeart/2005/8/layout/orgChart1"/>
    <dgm:cxn modelId="{340E8C11-9384-8543-9D02-FB7EB733F205}" type="presParOf" srcId="{757272D8-A7C1-CF46-92A4-8F48185413FE}" destId="{5FCC6BFE-CB29-C94E-8527-1E24DE9739C9}" srcOrd="1" destOrd="0" presId="urn:microsoft.com/office/officeart/2005/8/layout/orgChart1"/>
    <dgm:cxn modelId="{1E41C988-98F9-BE4C-84C5-EA3FE99230E8}" type="presParOf" srcId="{17763FB3-E631-A04B-A049-AFA693A67242}" destId="{C59E40EF-12AB-EE4B-9D1E-6177C6D0F770}" srcOrd="1" destOrd="0" presId="urn:microsoft.com/office/officeart/2005/8/layout/orgChart1"/>
    <dgm:cxn modelId="{D79B67EF-A1E8-8E48-9494-17CCD81EE501}" type="presParOf" srcId="{17763FB3-E631-A04B-A049-AFA693A67242}" destId="{82797561-7FCA-094B-B316-CE56A3A53261}" srcOrd="2" destOrd="0" presId="urn:microsoft.com/office/officeart/2005/8/layout/orgChart1"/>
    <dgm:cxn modelId="{59738D85-758B-8946-B5CC-75084637D385}" type="presParOf" srcId="{3E6F536E-504A-CE43-9CF3-AED89B733840}" destId="{5A276A36-6CA2-7247-B4BB-14523720D558}" srcOrd="2" destOrd="0" presId="urn:microsoft.com/office/officeart/2005/8/layout/orgChart1"/>
    <dgm:cxn modelId="{B7C72420-7FC2-1244-8EE7-7CDAA2AFD227}" type="presParOf" srcId="{3E6F536E-504A-CE43-9CF3-AED89B733840}" destId="{66CC693E-6655-344D-8ECC-BD7E8644EDB5}" srcOrd="3" destOrd="0" presId="urn:microsoft.com/office/officeart/2005/8/layout/orgChart1"/>
    <dgm:cxn modelId="{05F4329E-C24F-1D4E-8449-D926B3A25AFB}" type="presParOf" srcId="{66CC693E-6655-344D-8ECC-BD7E8644EDB5}" destId="{508ECC55-43A7-F540-80F4-A694796C5EDA}" srcOrd="0" destOrd="0" presId="urn:microsoft.com/office/officeart/2005/8/layout/orgChart1"/>
    <dgm:cxn modelId="{60CBD7E9-80D1-3A49-B8D9-DB4ADD1BA01E}" type="presParOf" srcId="{508ECC55-43A7-F540-80F4-A694796C5EDA}" destId="{24948F49-15A7-6444-BB47-E6EC7BDF74BD}" srcOrd="0" destOrd="0" presId="urn:microsoft.com/office/officeart/2005/8/layout/orgChart1"/>
    <dgm:cxn modelId="{260600C8-5296-B04A-B43D-4A2FDCF9A8CF}" type="presParOf" srcId="{508ECC55-43A7-F540-80F4-A694796C5EDA}" destId="{12C014A1-5DF1-1442-BAE4-D76E8EAEE7BA}" srcOrd="1" destOrd="0" presId="urn:microsoft.com/office/officeart/2005/8/layout/orgChart1"/>
    <dgm:cxn modelId="{99960552-F48D-3A4D-8802-7521D8FA306D}" type="presParOf" srcId="{66CC693E-6655-344D-8ECC-BD7E8644EDB5}" destId="{2B920666-00DD-4D46-9918-F7613B8C4616}" srcOrd="1" destOrd="0" presId="urn:microsoft.com/office/officeart/2005/8/layout/orgChart1"/>
    <dgm:cxn modelId="{73ED5D4E-AE17-A146-BE5E-A06FB4D106E2}" type="presParOf" srcId="{66CC693E-6655-344D-8ECC-BD7E8644EDB5}" destId="{61AA0503-35F2-3A49-AE1A-6A3E5E022952}" srcOrd="2" destOrd="0" presId="urn:microsoft.com/office/officeart/2005/8/layout/orgChart1"/>
    <dgm:cxn modelId="{7A914D40-66A4-3D4B-B4B9-2447A9AC40D4}" type="presParOf" srcId="{3E6F536E-504A-CE43-9CF3-AED89B733840}" destId="{36BF8E9B-3768-E54E-BF4D-CD37F1629F50}" srcOrd="4" destOrd="0" presId="urn:microsoft.com/office/officeart/2005/8/layout/orgChart1"/>
    <dgm:cxn modelId="{F77990E8-DF07-314B-BF3D-EC14BA3F5D44}" type="presParOf" srcId="{3E6F536E-504A-CE43-9CF3-AED89B733840}" destId="{C74A003C-8161-E946-B362-2277B9584252}" srcOrd="5" destOrd="0" presId="urn:microsoft.com/office/officeart/2005/8/layout/orgChart1"/>
    <dgm:cxn modelId="{703AB118-8FE4-2D49-94CF-472BF96BC06B}" type="presParOf" srcId="{C74A003C-8161-E946-B362-2277B9584252}" destId="{8E04A901-B213-9B42-9D94-3741F3720EF0}" srcOrd="0" destOrd="0" presId="urn:microsoft.com/office/officeart/2005/8/layout/orgChart1"/>
    <dgm:cxn modelId="{F2677725-7C83-5A46-8235-6D74B2673ADD}" type="presParOf" srcId="{8E04A901-B213-9B42-9D94-3741F3720EF0}" destId="{59C39413-22C1-E844-8052-739CBEB2DBB7}" srcOrd="0" destOrd="0" presId="urn:microsoft.com/office/officeart/2005/8/layout/orgChart1"/>
    <dgm:cxn modelId="{BFC5E47C-3720-A844-9382-3DB02BC11FE0}" type="presParOf" srcId="{8E04A901-B213-9B42-9D94-3741F3720EF0}" destId="{BF7162D6-5007-E345-8D66-9B90D5856B21}" srcOrd="1" destOrd="0" presId="urn:microsoft.com/office/officeart/2005/8/layout/orgChart1"/>
    <dgm:cxn modelId="{EF114293-612C-A144-8FB9-708DE00C1943}" type="presParOf" srcId="{C74A003C-8161-E946-B362-2277B9584252}" destId="{AC8CF26D-6495-0C4C-9DD9-37E10800F119}" srcOrd="1" destOrd="0" presId="urn:microsoft.com/office/officeart/2005/8/layout/orgChart1"/>
    <dgm:cxn modelId="{71452DA1-152B-7243-9761-D90C8DCF8C0D}" type="presParOf" srcId="{C74A003C-8161-E946-B362-2277B9584252}" destId="{49A60C71-9AC4-2C4C-8480-15C0EAA70D62}" srcOrd="2" destOrd="0" presId="urn:microsoft.com/office/officeart/2005/8/layout/orgChart1"/>
    <dgm:cxn modelId="{A76495E5-01D4-A148-B1D6-E5167D3AAE7F}" type="presParOf" srcId="{3E6F536E-504A-CE43-9CF3-AED89B733840}" destId="{F146A038-57B0-CD44-83B7-935F78672B50}" srcOrd="6" destOrd="0" presId="urn:microsoft.com/office/officeart/2005/8/layout/orgChart1"/>
    <dgm:cxn modelId="{A100C1C6-D11A-B848-9BE0-5E11500B37E0}" type="presParOf" srcId="{3E6F536E-504A-CE43-9CF3-AED89B733840}" destId="{0F70AAE8-677F-0344-AD55-346E4506CF04}" srcOrd="7" destOrd="0" presId="urn:microsoft.com/office/officeart/2005/8/layout/orgChart1"/>
    <dgm:cxn modelId="{B06A3D2A-C517-694B-B5CE-E0B92C56231F}" type="presParOf" srcId="{0F70AAE8-677F-0344-AD55-346E4506CF04}" destId="{F9588B23-3D17-7149-93CF-C1CDC8D74C87}" srcOrd="0" destOrd="0" presId="urn:microsoft.com/office/officeart/2005/8/layout/orgChart1"/>
    <dgm:cxn modelId="{3DCD9E31-8EC6-A345-AA35-2C223107E909}" type="presParOf" srcId="{F9588B23-3D17-7149-93CF-C1CDC8D74C87}" destId="{B8B99AFC-BB0F-A34E-9651-91067B48424E}" srcOrd="0" destOrd="0" presId="urn:microsoft.com/office/officeart/2005/8/layout/orgChart1"/>
    <dgm:cxn modelId="{9A842709-FD5E-3B46-BACB-C4E68074EB3C}" type="presParOf" srcId="{F9588B23-3D17-7149-93CF-C1CDC8D74C87}" destId="{0B8215CA-A65F-2649-8B3F-205A337F48A4}" srcOrd="1" destOrd="0" presId="urn:microsoft.com/office/officeart/2005/8/layout/orgChart1"/>
    <dgm:cxn modelId="{DBA84D20-4C5F-444B-B7CE-F15F08FED272}" type="presParOf" srcId="{0F70AAE8-677F-0344-AD55-346E4506CF04}" destId="{2A58F584-01FF-3D43-8734-7DB8B6C7A9CC}" srcOrd="1" destOrd="0" presId="urn:microsoft.com/office/officeart/2005/8/layout/orgChart1"/>
    <dgm:cxn modelId="{8785BF18-9BD5-8846-AD6D-458D04A38BA4}" type="presParOf" srcId="{0F70AAE8-677F-0344-AD55-346E4506CF04}" destId="{96DC1CA6-6A56-3344-8C92-A705604893D2}" srcOrd="2" destOrd="0" presId="urn:microsoft.com/office/officeart/2005/8/layout/orgChart1"/>
    <dgm:cxn modelId="{7D14426A-E131-E142-ADED-30E33309744A}" type="presParOf" srcId="{3E6F536E-504A-CE43-9CF3-AED89B733840}" destId="{022204DA-B01F-0348-ADD8-BED05B16FC98}" srcOrd="8" destOrd="0" presId="urn:microsoft.com/office/officeart/2005/8/layout/orgChart1"/>
    <dgm:cxn modelId="{785A66F2-09D9-B643-9143-1D61BEFC82BF}" type="presParOf" srcId="{3E6F536E-504A-CE43-9CF3-AED89B733840}" destId="{30214DF6-6B5C-3247-9BF9-ECC8D74C504F}" srcOrd="9" destOrd="0" presId="urn:microsoft.com/office/officeart/2005/8/layout/orgChart1"/>
    <dgm:cxn modelId="{EBB62093-9A0E-0B42-84F3-73DC2DB52EFE}" type="presParOf" srcId="{30214DF6-6B5C-3247-9BF9-ECC8D74C504F}" destId="{C3786619-6195-C24C-980E-C2F455FFB56B}" srcOrd="0" destOrd="0" presId="urn:microsoft.com/office/officeart/2005/8/layout/orgChart1"/>
    <dgm:cxn modelId="{284ACD13-2546-A54A-8C92-F0662FBEAA98}" type="presParOf" srcId="{C3786619-6195-C24C-980E-C2F455FFB56B}" destId="{C125B562-CD66-3D44-9620-88ABCDBF653F}" srcOrd="0" destOrd="0" presId="urn:microsoft.com/office/officeart/2005/8/layout/orgChart1"/>
    <dgm:cxn modelId="{EC2BC3B8-AAD5-5B45-B32B-440C92264A2D}" type="presParOf" srcId="{C3786619-6195-C24C-980E-C2F455FFB56B}" destId="{CB24C8D4-B6A8-E842-99FA-B5A44C5FC4BD}" srcOrd="1" destOrd="0" presId="urn:microsoft.com/office/officeart/2005/8/layout/orgChart1"/>
    <dgm:cxn modelId="{71ADCFF9-A1E1-B142-B7E7-F23730F57025}" type="presParOf" srcId="{30214DF6-6B5C-3247-9BF9-ECC8D74C504F}" destId="{BDB279B2-ADCF-EB4E-BF83-705C46B5ECFC}" srcOrd="1" destOrd="0" presId="urn:microsoft.com/office/officeart/2005/8/layout/orgChart1"/>
    <dgm:cxn modelId="{1579FA03-19F6-F54E-AFD5-E7AE85BF205D}" type="presParOf" srcId="{30214DF6-6B5C-3247-9BF9-ECC8D74C504F}" destId="{995E9AF7-B510-BA42-A91C-28AEB7138D88}" srcOrd="2" destOrd="0" presId="urn:microsoft.com/office/officeart/2005/8/layout/orgChart1"/>
    <dgm:cxn modelId="{6A3A6218-EDBB-8947-811A-56E544998862}" type="presParOf" srcId="{6F97D291-01E6-224A-884A-8DA56E9CB53E}" destId="{04DACA24-B82D-9143-81F9-0ECA7DA6C5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4B4D17-4ED2-4221-BAEB-0E1ECB52F877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733497-2E1A-4902-9F0B-5301E7A66F74}">
      <dgm:prSet phldrT="[Text]" custT="1"/>
      <dgm:spPr/>
      <dgm:t>
        <a:bodyPr/>
        <a:lstStyle/>
        <a:p>
          <a:pPr algn="l"/>
          <a:r>
            <a:rPr lang="en-US" sz="1600" b="1" dirty="0"/>
            <a:t>Big Ideas </a:t>
          </a:r>
        </a:p>
        <a:p>
          <a:pPr algn="l"/>
          <a:r>
            <a:rPr lang="en-US" sz="1400" dirty="0"/>
            <a:t>1. Make Content Comprehensible </a:t>
          </a:r>
        </a:p>
        <a:p>
          <a:pPr algn="l"/>
          <a:r>
            <a:rPr lang="en-US" sz="1400" dirty="0"/>
            <a:t>2. Develop Academic Language</a:t>
          </a:r>
        </a:p>
      </dgm:t>
    </dgm:pt>
    <dgm:pt modelId="{022B928F-C121-4E88-95D4-C5B44DD78DAC}" type="parTrans" cxnId="{6A97505F-3F65-4580-B0ED-19910F80EFFB}">
      <dgm:prSet/>
      <dgm:spPr/>
      <dgm:t>
        <a:bodyPr/>
        <a:lstStyle/>
        <a:p>
          <a:endParaRPr lang="en-US"/>
        </a:p>
      </dgm:t>
    </dgm:pt>
    <dgm:pt modelId="{5D080F10-E7C2-4699-ADC7-992AA2B0E1F6}" type="sibTrans" cxnId="{6A97505F-3F65-4580-B0ED-19910F80EFFB}">
      <dgm:prSet/>
      <dgm:spPr/>
      <dgm:t>
        <a:bodyPr/>
        <a:lstStyle/>
        <a:p>
          <a:endParaRPr lang="en-US"/>
        </a:p>
      </dgm:t>
    </dgm:pt>
    <dgm:pt modelId="{0AA5EA78-82D8-46BB-B8DF-6C243F7D9C79}">
      <dgm:prSet phldrT="[Text]" custT="1"/>
      <dgm:spPr/>
      <dgm:t>
        <a:bodyPr/>
        <a:lstStyle/>
        <a:p>
          <a:pPr algn="l"/>
          <a:r>
            <a:rPr lang="en-US" sz="1600" b="1" dirty="0"/>
            <a:t>Big Responsibilities</a:t>
          </a:r>
        </a:p>
        <a:p>
          <a:pPr algn="l"/>
          <a:r>
            <a:rPr lang="en-US" sz="1400" dirty="0"/>
            <a:t>1. Communicated</a:t>
          </a:r>
        </a:p>
        <a:p>
          <a:pPr algn="l"/>
          <a:r>
            <a:rPr lang="en-US" sz="1400" dirty="0"/>
            <a:t>2. Sequenced</a:t>
          </a:r>
        </a:p>
        <a:p>
          <a:pPr algn="l"/>
          <a:r>
            <a:rPr lang="en-US" sz="1400" dirty="0"/>
            <a:t>3. </a:t>
          </a:r>
          <a:r>
            <a:rPr lang="en-US" sz="1400" dirty="0" err="1"/>
            <a:t>Scaffolded</a:t>
          </a:r>
          <a:endParaRPr lang="en-US" sz="1400" dirty="0"/>
        </a:p>
      </dgm:t>
    </dgm:pt>
    <dgm:pt modelId="{B8E64441-5F83-451E-B28D-053C7B3CAB46}" type="parTrans" cxnId="{591F64AD-F33C-439C-B371-41FF7F623801}">
      <dgm:prSet/>
      <dgm:spPr/>
      <dgm:t>
        <a:bodyPr/>
        <a:lstStyle/>
        <a:p>
          <a:endParaRPr lang="en-US"/>
        </a:p>
      </dgm:t>
    </dgm:pt>
    <dgm:pt modelId="{5F28F525-F0AE-4F35-844F-D459E10B380B}" type="sibTrans" cxnId="{591F64AD-F33C-439C-B371-41FF7F623801}">
      <dgm:prSet/>
      <dgm:spPr/>
      <dgm:t>
        <a:bodyPr/>
        <a:lstStyle/>
        <a:p>
          <a:endParaRPr lang="en-US"/>
        </a:p>
      </dgm:t>
    </dgm:pt>
    <dgm:pt modelId="{3AD2F78D-16E9-4D71-84C1-73F99FF0F2E7}">
      <dgm:prSet phldrT="[Text]" custT="1"/>
      <dgm:spPr/>
      <dgm:t>
        <a:bodyPr/>
        <a:lstStyle/>
        <a:p>
          <a:pPr algn="l"/>
          <a:r>
            <a:rPr lang="en-US" sz="1600" b="1" dirty="0"/>
            <a:t>Student Expectations</a:t>
          </a:r>
        </a:p>
        <a:p>
          <a:pPr algn="l"/>
          <a:r>
            <a:rPr lang="en-US" sz="1400" dirty="0"/>
            <a:t>1. Listening</a:t>
          </a:r>
        </a:p>
        <a:p>
          <a:pPr algn="l"/>
          <a:r>
            <a:rPr lang="en-US" sz="1400" dirty="0"/>
            <a:t>2. Speaking</a:t>
          </a:r>
        </a:p>
        <a:p>
          <a:pPr algn="l"/>
          <a:r>
            <a:rPr lang="en-US" sz="1400" dirty="0"/>
            <a:t>3. Reading</a:t>
          </a:r>
        </a:p>
        <a:p>
          <a:pPr algn="l"/>
          <a:r>
            <a:rPr lang="en-US" sz="1400" dirty="0"/>
            <a:t>4. Writing</a:t>
          </a:r>
        </a:p>
        <a:p>
          <a:pPr algn="l"/>
          <a:r>
            <a:rPr lang="en-US" sz="1400" dirty="0"/>
            <a:t>5. Learning </a:t>
          </a:r>
          <a:r>
            <a:rPr lang="en-US" sz="1100" dirty="0"/>
            <a:t>Strategies</a:t>
          </a:r>
        </a:p>
      </dgm:t>
    </dgm:pt>
    <dgm:pt modelId="{1025DACD-DB3C-4E74-AB76-52E2D6297867}" type="parTrans" cxnId="{D1D41CA7-474D-4C55-88DD-2D76851B7BCD}">
      <dgm:prSet/>
      <dgm:spPr/>
      <dgm:t>
        <a:bodyPr/>
        <a:lstStyle/>
        <a:p>
          <a:endParaRPr lang="en-US"/>
        </a:p>
      </dgm:t>
    </dgm:pt>
    <dgm:pt modelId="{A7FAFAAC-0F92-4A95-9ABE-1C037F6EA704}" type="sibTrans" cxnId="{D1D41CA7-474D-4C55-88DD-2D76851B7BCD}">
      <dgm:prSet/>
      <dgm:spPr/>
      <dgm:t>
        <a:bodyPr/>
        <a:lstStyle/>
        <a:p>
          <a:endParaRPr lang="en-US"/>
        </a:p>
      </dgm:t>
    </dgm:pt>
    <dgm:pt modelId="{2B519994-45F6-49B9-B6F2-E36B9CF0A4FD}">
      <dgm:prSet phldrT="[Text]" custT="1"/>
      <dgm:spPr/>
      <dgm:t>
        <a:bodyPr/>
        <a:lstStyle/>
        <a:p>
          <a:pPr algn="l"/>
          <a:r>
            <a:rPr lang="en-US" sz="1600" b="1" dirty="0"/>
            <a:t>PLDs (L, S, R, W)</a:t>
          </a:r>
        </a:p>
        <a:p>
          <a:pPr algn="l"/>
          <a:r>
            <a:rPr lang="en-US" sz="1400" dirty="0"/>
            <a:t>1. Beginning</a:t>
          </a:r>
        </a:p>
        <a:p>
          <a:pPr algn="l"/>
          <a:r>
            <a:rPr lang="en-US" sz="1400" dirty="0"/>
            <a:t>2. Intermediate</a:t>
          </a:r>
        </a:p>
        <a:p>
          <a:pPr algn="l"/>
          <a:r>
            <a:rPr lang="en-US" sz="1400" dirty="0"/>
            <a:t>3. Advanced</a:t>
          </a:r>
        </a:p>
        <a:p>
          <a:pPr algn="l"/>
          <a:r>
            <a:rPr lang="en-US" sz="1400" dirty="0"/>
            <a:t>4. Advanced High</a:t>
          </a:r>
        </a:p>
      </dgm:t>
    </dgm:pt>
    <dgm:pt modelId="{97315F42-C424-4676-85BF-1E42790CF49F}" type="parTrans" cxnId="{35644E2A-7017-4C2F-9E8D-C1A1A67B8A0E}">
      <dgm:prSet/>
      <dgm:spPr/>
      <dgm:t>
        <a:bodyPr/>
        <a:lstStyle/>
        <a:p>
          <a:endParaRPr lang="en-US"/>
        </a:p>
      </dgm:t>
    </dgm:pt>
    <dgm:pt modelId="{E5D0D2B6-B86D-447D-A3B0-C2FFF2792D8E}" type="sibTrans" cxnId="{35644E2A-7017-4C2F-9E8D-C1A1A67B8A0E}">
      <dgm:prSet/>
      <dgm:spPr/>
      <dgm:t>
        <a:bodyPr/>
        <a:lstStyle/>
        <a:p>
          <a:endParaRPr lang="en-US"/>
        </a:p>
      </dgm:t>
    </dgm:pt>
    <dgm:pt modelId="{5855982A-9250-4516-A05C-BEE90BE1C60A}" type="pres">
      <dgm:prSet presAssocID="{D14B4D17-4ED2-4221-BAEB-0E1ECB52F87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6D47A2-014A-4122-8406-51C4AFD8F44E}" type="pres">
      <dgm:prSet presAssocID="{D14B4D17-4ED2-4221-BAEB-0E1ECB52F877}" presName="diamond" presStyleLbl="bgShp" presStyleIdx="0" presStyleCnt="1" custLinFactNeighborY="-1449"/>
      <dgm:spPr/>
    </dgm:pt>
    <dgm:pt modelId="{3D47F994-D99F-4BFB-B0BC-5F557206D9EB}" type="pres">
      <dgm:prSet presAssocID="{D14B4D17-4ED2-4221-BAEB-0E1ECB52F877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5167B-E899-4649-B636-99459A81D0BD}" type="pres">
      <dgm:prSet presAssocID="{D14B4D17-4ED2-4221-BAEB-0E1ECB52F877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DF9A1-7433-48B3-88A4-6C2AAED0C340}" type="pres">
      <dgm:prSet presAssocID="{D14B4D17-4ED2-4221-BAEB-0E1ECB52F877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76030-1DE8-4431-BFB5-97E83ECCC63A}" type="pres">
      <dgm:prSet presAssocID="{D14B4D17-4ED2-4221-BAEB-0E1ECB52F877}" presName="quad4" presStyleLbl="node1" presStyleIdx="3" presStyleCnt="4" custScaleX="1004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DA7A55-16A0-194B-886B-2D8E3F85A1E2}" type="presOf" srcId="{F9733497-2E1A-4902-9F0B-5301E7A66F74}" destId="{3D47F994-D99F-4BFB-B0BC-5F557206D9EB}" srcOrd="0" destOrd="0" presId="urn:microsoft.com/office/officeart/2005/8/layout/matrix3"/>
    <dgm:cxn modelId="{BBEBBE28-11DE-4D48-A030-374B5ACE492D}" type="presOf" srcId="{2B519994-45F6-49B9-B6F2-E36B9CF0A4FD}" destId="{D4276030-1DE8-4431-BFB5-97E83ECCC63A}" srcOrd="0" destOrd="0" presId="urn:microsoft.com/office/officeart/2005/8/layout/matrix3"/>
    <dgm:cxn modelId="{A9258C7B-D062-9B4E-AF7C-A07A16011B0B}" type="presOf" srcId="{D14B4D17-4ED2-4221-BAEB-0E1ECB52F877}" destId="{5855982A-9250-4516-A05C-BEE90BE1C60A}" srcOrd="0" destOrd="0" presId="urn:microsoft.com/office/officeart/2005/8/layout/matrix3"/>
    <dgm:cxn modelId="{67B8633D-B327-B945-968E-58C3674ACE0F}" type="presOf" srcId="{3AD2F78D-16E9-4D71-84C1-73F99FF0F2E7}" destId="{1C3DF9A1-7433-48B3-88A4-6C2AAED0C340}" srcOrd="0" destOrd="0" presId="urn:microsoft.com/office/officeart/2005/8/layout/matrix3"/>
    <dgm:cxn modelId="{F7923D57-1B85-3E41-927E-0DC2039EC778}" type="presOf" srcId="{0AA5EA78-82D8-46BB-B8DF-6C243F7D9C79}" destId="{C0C5167B-E899-4649-B636-99459A81D0BD}" srcOrd="0" destOrd="0" presId="urn:microsoft.com/office/officeart/2005/8/layout/matrix3"/>
    <dgm:cxn modelId="{6A97505F-3F65-4580-B0ED-19910F80EFFB}" srcId="{D14B4D17-4ED2-4221-BAEB-0E1ECB52F877}" destId="{F9733497-2E1A-4902-9F0B-5301E7A66F74}" srcOrd="0" destOrd="0" parTransId="{022B928F-C121-4E88-95D4-C5B44DD78DAC}" sibTransId="{5D080F10-E7C2-4699-ADC7-992AA2B0E1F6}"/>
    <dgm:cxn modelId="{35644E2A-7017-4C2F-9E8D-C1A1A67B8A0E}" srcId="{D14B4D17-4ED2-4221-BAEB-0E1ECB52F877}" destId="{2B519994-45F6-49B9-B6F2-E36B9CF0A4FD}" srcOrd="3" destOrd="0" parTransId="{97315F42-C424-4676-85BF-1E42790CF49F}" sibTransId="{E5D0D2B6-B86D-447D-A3B0-C2FFF2792D8E}"/>
    <dgm:cxn modelId="{591F64AD-F33C-439C-B371-41FF7F623801}" srcId="{D14B4D17-4ED2-4221-BAEB-0E1ECB52F877}" destId="{0AA5EA78-82D8-46BB-B8DF-6C243F7D9C79}" srcOrd="1" destOrd="0" parTransId="{B8E64441-5F83-451E-B28D-053C7B3CAB46}" sibTransId="{5F28F525-F0AE-4F35-844F-D459E10B380B}"/>
    <dgm:cxn modelId="{D1D41CA7-474D-4C55-88DD-2D76851B7BCD}" srcId="{D14B4D17-4ED2-4221-BAEB-0E1ECB52F877}" destId="{3AD2F78D-16E9-4D71-84C1-73F99FF0F2E7}" srcOrd="2" destOrd="0" parTransId="{1025DACD-DB3C-4E74-AB76-52E2D6297867}" sibTransId="{A7FAFAAC-0F92-4A95-9ABE-1C037F6EA704}"/>
    <dgm:cxn modelId="{8F0D7810-34C1-2D48-8CD8-8EC46353A94C}" type="presParOf" srcId="{5855982A-9250-4516-A05C-BEE90BE1C60A}" destId="{9B6D47A2-014A-4122-8406-51C4AFD8F44E}" srcOrd="0" destOrd="0" presId="urn:microsoft.com/office/officeart/2005/8/layout/matrix3"/>
    <dgm:cxn modelId="{1FAB2441-7063-8A48-BB3B-9A808DD3A1FA}" type="presParOf" srcId="{5855982A-9250-4516-A05C-BEE90BE1C60A}" destId="{3D47F994-D99F-4BFB-B0BC-5F557206D9EB}" srcOrd="1" destOrd="0" presId="urn:microsoft.com/office/officeart/2005/8/layout/matrix3"/>
    <dgm:cxn modelId="{BD2DEAF1-83A9-E14A-86E9-E7C956196C54}" type="presParOf" srcId="{5855982A-9250-4516-A05C-BEE90BE1C60A}" destId="{C0C5167B-E899-4649-B636-99459A81D0BD}" srcOrd="2" destOrd="0" presId="urn:microsoft.com/office/officeart/2005/8/layout/matrix3"/>
    <dgm:cxn modelId="{4E4C4060-41B9-E641-8990-6E58ABBE7FD3}" type="presParOf" srcId="{5855982A-9250-4516-A05C-BEE90BE1C60A}" destId="{1C3DF9A1-7433-48B3-88A4-6C2AAED0C340}" srcOrd="3" destOrd="0" presId="urn:microsoft.com/office/officeart/2005/8/layout/matrix3"/>
    <dgm:cxn modelId="{8AEAE1DB-34D0-F94A-90C0-C0C7DE5FC120}" type="presParOf" srcId="{5855982A-9250-4516-A05C-BEE90BE1C60A}" destId="{D4276030-1DE8-4431-BFB5-97E83ECCC63A}" srcOrd="4" destOrd="0" presId="urn:microsoft.com/office/officeart/2005/8/layout/matrix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8ED854-EA87-4448-B6A6-5BF943221FED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7BBECA-A6F0-46E9-8A83-FDE3CAE808D0}">
      <dgm:prSet phldrT="[Text]"/>
      <dgm:spPr/>
      <dgm:t>
        <a:bodyPr/>
        <a:lstStyle/>
        <a:p>
          <a:r>
            <a:rPr lang="en-US" dirty="0"/>
            <a:t>STAAR</a:t>
          </a:r>
        </a:p>
      </dgm:t>
    </dgm:pt>
    <dgm:pt modelId="{53D2C5B8-62CD-4F97-8C2A-B651CDD53459}" type="parTrans" cxnId="{5980FDE4-7E91-417C-84DA-CCF5DC1D8FCF}">
      <dgm:prSet/>
      <dgm:spPr/>
      <dgm:t>
        <a:bodyPr/>
        <a:lstStyle/>
        <a:p>
          <a:endParaRPr lang="en-US"/>
        </a:p>
      </dgm:t>
    </dgm:pt>
    <dgm:pt modelId="{5021A22D-F844-4773-8CA6-29F348F1895B}" type="sibTrans" cxnId="{5980FDE4-7E91-417C-84DA-CCF5DC1D8FCF}">
      <dgm:prSet/>
      <dgm:spPr/>
      <dgm:t>
        <a:bodyPr/>
        <a:lstStyle/>
        <a:p>
          <a:endParaRPr lang="en-US"/>
        </a:p>
      </dgm:t>
    </dgm:pt>
    <dgm:pt modelId="{6434DBC6-DD31-4BAC-AC9A-D423EB35CEF4}">
      <dgm:prSet phldrT="[Text]"/>
      <dgm:spPr/>
      <dgm:t>
        <a:bodyPr/>
        <a:lstStyle/>
        <a:p>
          <a:r>
            <a:rPr lang="en-US" dirty="0"/>
            <a:t>TELPAS</a:t>
          </a:r>
        </a:p>
      </dgm:t>
    </dgm:pt>
    <dgm:pt modelId="{8086E6CA-0F0E-497F-A1CF-091DBE2B4893}" type="parTrans" cxnId="{FAA600B3-3C10-465A-90EB-A503FC170EC0}">
      <dgm:prSet/>
      <dgm:spPr/>
      <dgm:t>
        <a:bodyPr/>
        <a:lstStyle/>
        <a:p>
          <a:endParaRPr lang="en-US"/>
        </a:p>
      </dgm:t>
    </dgm:pt>
    <dgm:pt modelId="{D9EBB3C3-6DA9-464F-8ACA-131A1040AA43}" type="sibTrans" cxnId="{FAA600B3-3C10-465A-90EB-A503FC170EC0}">
      <dgm:prSet/>
      <dgm:spPr/>
      <dgm:t>
        <a:bodyPr/>
        <a:lstStyle/>
        <a:p>
          <a:endParaRPr lang="en-US"/>
        </a:p>
      </dgm:t>
    </dgm:pt>
    <dgm:pt modelId="{829B9FBE-79D4-4EAF-8AFD-A2957AE9D39A}" type="pres">
      <dgm:prSet presAssocID="{198ED854-EA87-4448-B6A6-5BF943221FE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3ECA43-283F-4AA0-95FC-F693B3F60536}" type="pres">
      <dgm:prSet presAssocID="{198ED854-EA87-4448-B6A6-5BF943221FED}" presName="divider" presStyleLbl="fgShp" presStyleIdx="0" presStyleCnt="1" custLinFactNeighborY="-8333"/>
      <dgm:spPr/>
    </dgm:pt>
    <dgm:pt modelId="{82C3A90A-85BA-49D1-9BE7-80638DBD3774}" type="pres">
      <dgm:prSet presAssocID="{DC7BBECA-A6F0-46E9-8A83-FDE3CAE808D0}" presName="downArrow" presStyleLbl="node1" presStyleIdx="0" presStyleCnt="2"/>
      <dgm:spPr/>
    </dgm:pt>
    <dgm:pt modelId="{B1AAAF7D-ACE6-4C09-B211-64DCBF0CE906}" type="pres">
      <dgm:prSet presAssocID="{DC7BBECA-A6F0-46E9-8A83-FDE3CAE808D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CE7C3E-7629-48D4-BE3C-991DC9F8775F}" type="pres">
      <dgm:prSet presAssocID="{6434DBC6-DD31-4BAC-AC9A-D423EB35CEF4}" presName="upArrow" presStyleLbl="node1" presStyleIdx="1" presStyleCnt="2" custLinFactNeighborX="-1667" custLinFactNeighborY="-9375"/>
      <dgm:spPr/>
    </dgm:pt>
    <dgm:pt modelId="{E1162478-D05A-48CD-9EE8-313B145E344F}" type="pres">
      <dgm:prSet presAssocID="{6434DBC6-DD31-4BAC-AC9A-D423EB35CEF4}" presName="upArrowText" presStyleLbl="revTx" presStyleIdx="1" presStyleCnt="2" custLinFactNeighborY="-71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743868-D0EA-3A42-8789-523AF5598727}" type="presOf" srcId="{198ED854-EA87-4448-B6A6-5BF943221FED}" destId="{829B9FBE-79D4-4EAF-8AFD-A2957AE9D39A}" srcOrd="0" destOrd="0" presId="urn:microsoft.com/office/officeart/2005/8/layout/arrow3"/>
    <dgm:cxn modelId="{22BBEE99-BECA-2843-B66A-0E65A91A5019}" type="presOf" srcId="{6434DBC6-DD31-4BAC-AC9A-D423EB35CEF4}" destId="{E1162478-D05A-48CD-9EE8-313B145E344F}" srcOrd="0" destOrd="0" presId="urn:microsoft.com/office/officeart/2005/8/layout/arrow3"/>
    <dgm:cxn modelId="{5980FDE4-7E91-417C-84DA-CCF5DC1D8FCF}" srcId="{198ED854-EA87-4448-B6A6-5BF943221FED}" destId="{DC7BBECA-A6F0-46E9-8A83-FDE3CAE808D0}" srcOrd="0" destOrd="0" parTransId="{53D2C5B8-62CD-4F97-8C2A-B651CDD53459}" sibTransId="{5021A22D-F844-4773-8CA6-29F348F1895B}"/>
    <dgm:cxn modelId="{FAA600B3-3C10-465A-90EB-A503FC170EC0}" srcId="{198ED854-EA87-4448-B6A6-5BF943221FED}" destId="{6434DBC6-DD31-4BAC-AC9A-D423EB35CEF4}" srcOrd="1" destOrd="0" parTransId="{8086E6CA-0F0E-497F-A1CF-091DBE2B4893}" sibTransId="{D9EBB3C3-6DA9-464F-8ACA-131A1040AA43}"/>
    <dgm:cxn modelId="{B1466D48-B2E5-1C42-A78D-5ED3D4D1F195}" type="presOf" srcId="{DC7BBECA-A6F0-46E9-8A83-FDE3CAE808D0}" destId="{B1AAAF7D-ACE6-4C09-B211-64DCBF0CE906}" srcOrd="0" destOrd="0" presId="urn:microsoft.com/office/officeart/2005/8/layout/arrow3"/>
    <dgm:cxn modelId="{FF69F81B-EAE6-4E4B-AC73-94A6F58EDA3F}" type="presParOf" srcId="{829B9FBE-79D4-4EAF-8AFD-A2957AE9D39A}" destId="{6C3ECA43-283F-4AA0-95FC-F693B3F60536}" srcOrd="0" destOrd="0" presId="urn:microsoft.com/office/officeart/2005/8/layout/arrow3"/>
    <dgm:cxn modelId="{2C679AD5-BE7C-B945-B0A9-C1C1B7FAB926}" type="presParOf" srcId="{829B9FBE-79D4-4EAF-8AFD-A2957AE9D39A}" destId="{82C3A90A-85BA-49D1-9BE7-80638DBD3774}" srcOrd="1" destOrd="0" presId="urn:microsoft.com/office/officeart/2005/8/layout/arrow3"/>
    <dgm:cxn modelId="{7357EE64-52AF-0D49-8B66-4120DD63C5B1}" type="presParOf" srcId="{829B9FBE-79D4-4EAF-8AFD-A2957AE9D39A}" destId="{B1AAAF7D-ACE6-4C09-B211-64DCBF0CE906}" srcOrd="2" destOrd="0" presId="urn:microsoft.com/office/officeart/2005/8/layout/arrow3"/>
    <dgm:cxn modelId="{509ECC28-C446-984A-9DEA-56149F663465}" type="presParOf" srcId="{829B9FBE-79D4-4EAF-8AFD-A2957AE9D39A}" destId="{DACE7C3E-7629-48D4-BE3C-991DC9F8775F}" srcOrd="3" destOrd="0" presId="urn:microsoft.com/office/officeart/2005/8/layout/arrow3"/>
    <dgm:cxn modelId="{3EFC251B-3485-7842-9E3D-77EDDA5C8244}" type="presParOf" srcId="{829B9FBE-79D4-4EAF-8AFD-A2957AE9D39A}" destId="{E1162478-D05A-48CD-9EE8-313B145E344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2204DA-B01F-0348-ADD8-BED05B16FC98}">
      <dsp:nvSpPr>
        <dsp:cNvPr id="0" name=""/>
        <dsp:cNvSpPr/>
      </dsp:nvSpPr>
      <dsp:spPr>
        <a:xfrm>
          <a:off x="4238420" y="2571976"/>
          <a:ext cx="3512063" cy="304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82"/>
              </a:lnTo>
              <a:lnTo>
                <a:pt x="3512063" y="152382"/>
              </a:lnTo>
              <a:lnTo>
                <a:pt x="3512063" y="3047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6A038-57B0-CD44-83B7-935F78672B50}">
      <dsp:nvSpPr>
        <dsp:cNvPr id="0" name=""/>
        <dsp:cNvSpPr/>
      </dsp:nvSpPr>
      <dsp:spPr>
        <a:xfrm>
          <a:off x="4238420" y="2571976"/>
          <a:ext cx="1756031" cy="304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82"/>
              </a:lnTo>
              <a:lnTo>
                <a:pt x="1756031" y="152382"/>
              </a:lnTo>
              <a:lnTo>
                <a:pt x="1756031" y="3047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BF8E9B-3768-E54E-BF4D-CD37F1629F50}">
      <dsp:nvSpPr>
        <dsp:cNvPr id="0" name=""/>
        <dsp:cNvSpPr/>
      </dsp:nvSpPr>
      <dsp:spPr>
        <a:xfrm>
          <a:off x="4192700" y="2571976"/>
          <a:ext cx="91440" cy="3047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7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76A36-6CA2-7247-B4BB-14523720D558}">
      <dsp:nvSpPr>
        <dsp:cNvPr id="0" name=""/>
        <dsp:cNvSpPr/>
      </dsp:nvSpPr>
      <dsp:spPr>
        <a:xfrm>
          <a:off x="2482388" y="2571976"/>
          <a:ext cx="1756031" cy="304765"/>
        </a:xfrm>
        <a:custGeom>
          <a:avLst/>
          <a:gdLst/>
          <a:ahLst/>
          <a:cxnLst/>
          <a:rect l="0" t="0" r="0" b="0"/>
          <a:pathLst>
            <a:path>
              <a:moveTo>
                <a:pt x="1756031" y="0"/>
              </a:moveTo>
              <a:lnTo>
                <a:pt x="1756031" y="152382"/>
              </a:lnTo>
              <a:lnTo>
                <a:pt x="0" y="152382"/>
              </a:lnTo>
              <a:lnTo>
                <a:pt x="0" y="3047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F1932-299B-E645-A837-8D6B07A6B1B4}">
      <dsp:nvSpPr>
        <dsp:cNvPr id="0" name=""/>
        <dsp:cNvSpPr/>
      </dsp:nvSpPr>
      <dsp:spPr>
        <a:xfrm>
          <a:off x="726357" y="2571976"/>
          <a:ext cx="3512063" cy="304765"/>
        </a:xfrm>
        <a:custGeom>
          <a:avLst/>
          <a:gdLst/>
          <a:ahLst/>
          <a:cxnLst/>
          <a:rect l="0" t="0" r="0" b="0"/>
          <a:pathLst>
            <a:path>
              <a:moveTo>
                <a:pt x="3512063" y="0"/>
              </a:moveTo>
              <a:lnTo>
                <a:pt x="3512063" y="152382"/>
              </a:lnTo>
              <a:lnTo>
                <a:pt x="0" y="152382"/>
              </a:lnTo>
              <a:lnTo>
                <a:pt x="0" y="304765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CC12C3-6DD2-5D4D-81D6-0B8B603736A8}">
      <dsp:nvSpPr>
        <dsp:cNvPr id="0" name=""/>
        <dsp:cNvSpPr/>
      </dsp:nvSpPr>
      <dsp:spPr>
        <a:xfrm>
          <a:off x="2069264" y="1846343"/>
          <a:ext cx="4338312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Krashen’s</a:t>
          </a:r>
          <a:r>
            <a:rPr lang="en-US" sz="2400" kern="1200" dirty="0"/>
            <a:t> Five Hypothesis</a:t>
          </a:r>
        </a:p>
      </dsp:txBody>
      <dsp:txXfrm>
        <a:off x="2069264" y="1846343"/>
        <a:ext cx="4338312" cy="725632"/>
      </dsp:txXfrm>
    </dsp:sp>
    <dsp:sp modelId="{EF0F4F0A-FCAD-D948-AE7A-4DD74290C6F8}">
      <dsp:nvSpPr>
        <dsp:cNvPr id="0" name=""/>
        <dsp:cNvSpPr/>
      </dsp:nvSpPr>
      <dsp:spPr>
        <a:xfrm>
          <a:off x="724" y="2876742"/>
          <a:ext cx="1451265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Learning vs Acquisition</a:t>
          </a:r>
        </a:p>
      </dsp:txBody>
      <dsp:txXfrm>
        <a:off x="724" y="2876742"/>
        <a:ext cx="1451265" cy="725632"/>
      </dsp:txXfrm>
    </dsp:sp>
    <dsp:sp modelId="{24948F49-15A7-6444-BB47-E6EC7BDF74BD}">
      <dsp:nvSpPr>
        <dsp:cNvPr id="0" name=""/>
        <dsp:cNvSpPr/>
      </dsp:nvSpPr>
      <dsp:spPr>
        <a:xfrm>
          <a:off x="1756755" y="2876742"/>
          <a:ext cx="1451265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Monitor</a:t>
          </a:r>
        </a:p>
      </dsp:txBody>
      <dsp:txXfrm>
        <a:off x="1756755" y="2876742"/>
        <a:ext cx="1451265" cy="725632"/>
      </dsp:txXfrm>
    </dsp:sp>
    <dsp:sp modelId="{59C39413-22C1-E844-8052-739CBEB2DBB7}">
      <dsp:nvSpPr>
        <dsp:cNvPr id="0" name=""/>
        <dsp:cNvSpPr/>
      </dsp:nvSpPr>
      <dsp:spPr>
        <a:xfrm>
          <a:off x="3512787" y="2876742"/>
          <a:ext cx="1451265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Natural Order</a:t>
          </a:r>
        </a:p>
      </dsp:txBody>
      <dsp:txXfrm>
        <a:off x="3512787" y="2876742"/>
        <a:ext cx="1451265" cy="725632"/>
      </dsp:txXfrm>
    </dsp:sp>
    <dsp:sp modelId="{B8B99AFC-BB0F-A34E-9651-91067B48424E}">
      <dsp:nvSpPr>
        <dsp:cNvPr id="0" name=""/>
        <dsp:cNvSpPr/>
      </dsp:nvSpPr>
      <dsp:spPr>
        <a:xfrm>
          <a:off x="5268819" y="2876742"/>
          <a:ext cx="1451265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Input</a:t>
          </a:r>
        </a:p>
      </dsp:txBody>
      <dsp:txXfrm>
        <a:off x="5268819" y="2876742"/>
        <a:ext cx="1451265" cy="725632"/>
      </dsp:txXfrm>
    </dsp:sp>
    <dsp:sp modelId="{C125B562-CD66-3D44-9620-88ABCDBF653F}">
      <dsp:nvSpPr>
        <dsp:cNvPr id="0" name=""/>
        <dsp:cNvSpPr/>
      </dsp:nvSpPr>
      <dsp:spPr>
        <a:xfrm>
          <a:off x="7024850" y="2876742"/>
          <a:ext cx="1451265" cy="72563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1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Affective Filter</a:t>
          </a:r>
        </a:p>
      </dsp:txBody>
      <dsp:txXfrm>
        <a:off x="7024850" y="2876742"/>
        <a:ext cx="1451265" cy="725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6D47A2-014A-4122-8406-51C4AFD8F44E}">
      <dsp:nvSpPr>
        <dsp:cNvPr id="0" name=""/>
        <dsp:cNvSpPr/>
      </dsp:nvSpPr>
      <dsp:spPr>
        <a:xfrm>
          <a:off x="1180320" y="0"/>
          <a:ext cx="5120677" cy="5120677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47F994-D99F-4BFB-B0BC-5F557206D9EB}">
      <dsp:nvSpPr>
        <dsp:cNvPr id="0" name=""/>
        <dsp:cNvSpPr/>
      </dsp:nvSpPr>
      <dsp:spPr>
        <a:xfrm>
          <a:off x="1666785" y="486464"/>
          <a:ext cx="1997064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Big Ideas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Make Content Comprehensible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Develop Academic Language</a:t>
          </a:r>
        </a:p>
      </dsp:txBody>
      <dsp:txXfrm>
        <a:off x="1764274" y="583953"/>
        <a:ext cx="1802086" cy="1802086"/>
      </dsp:txXfrm>
    </dsp:sp>
    <dsp:sp modelId="{C0C5167B-E899-4649-B636-99459A81D0BD}">
      <dsp:nvSpPr>
        <dsp:cNvPr id="0" name=""/>
        <dsp:cNvSpPr/>
      </dsp:nvSpPr>
      <dsp:spPr>
        <a:xfrm>
          <a:off x="3817469" y="486464"/>
          <a:ext cx="1997064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Big Responsibilities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Communicated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Sequenced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3. </a:t>
          </a:r>
          <a:r>
            <a:rPr lang="en-US" sz="1400" kern="1200" dirty="0" err="1"/>
            <a:t>Scaffolded</a:t>
          </a:r>
          <a:endParaRPr lang="en-US" sz="1400" kern="1200" dirty="0"/>
        </a:p>
      </dsp:txBody>
      <dsp:txXfrm>
        <a:off x="3914958" y="583953"/>
        <a:ext cx="1802086" cy="1802086"/>
      </dsp:txXfrm>
    </dsp:sp>
    <dsp:sp modelId="{1C3DF9A1-7433-48B3-88A4-6C2AAED0C340}">
      <dsp:nvSpPr>
        <dsp:cNvPr id="0" name=""/>
        <dsp:cNvSpPr/>
      </dsp:nvSpPr>
      <dsp:spPr>
        <a:xfrm>
          <a:off x="1666785" y="2637148"/>
          <a:ext cx="1997064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Student Expectations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Listening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Speaking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3. Reading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4. Writing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5. Learning </a:t>
          </a:r>
          <a:r>
            <a:rPr lang="en-US" sz="1100" kern="1200" dirty="0"/>
            <a:t>Strategies</a:t>
          </a:r>
        </a:p>
      </dsp:txBody>
      <dsp:txXfrm>
        <a:off x="1764274" y="2734637"/>
        <a:ext cx="1802086" cy="1802086"/>
      </dsp:txXfrm>
    </dsp:sp>
    <dsp:sp modelId="{D4276030-1DE8-4431-BFB5-97E83ECCC63A}">
      <dsp:nvSpPr>
        <dsp:cNvPr id="0" name=""/>
        <dsp:cNvSpPr/>
      </dsp:nvSpPr>
      <dsp:spPr>
        <a:xfrm>
          <a:off x="3813385" y="2637148"/>
          <a:ext cx="2005232" cy="19970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PLDs (L, S, R, W)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1. Beginning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2. Intermediate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3. Advanced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4. Advanced High</a:t>
          </a:r>
        </a:p>
      </dsp:txBody>
      <dsp:txXfrm>
        <a:off x="3910874" y="2734637"/>
        <a:ext cx="1810254" cy="18020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ECA43-283F-4AA0-95FC-F693B3F60536}">
      <dsp:nvSpPr>
        <dsp:cNvPr id="0" name=""/>
        <dsp:cNvSpPr/>
      </dsp:nvSpPr>
      <dsp:spPr>
        <a:xfrm rot="21300000">
          <a:off x="21746" y="1739223"/>
          <a:ext cx="7043106" cy="806541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3A90A-85BA-49D1-9BE7-80638DBD3774}">
      <dsp:nvSpPr>
        <dsp:cNvPr id="0" name=""/>
        <dsp:cNvSpPr/>
      </dsp:nvSpPr>
      <dsp:spPr>
        <a:xfrm>
          <a:off x="850392" y="226060"/>
          <a:ext cx="2125980" cy="180848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AAF7D-ACE6-4C09-B211-64DCBF0CE906}">
      <dsp:nvSpPr>
        <dsp:cNvPr id="0" name=""/>
        <dsp:cNvSpPr/>
      </dsp:nvSpPr>
      <dsp:spPr>
        <a:xfrm>
          <a:off x="3755898" y="0"/>
          <a:ext cx="2267712" cy="189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STAAR</a:t>
          </a:r>
        </a:p>
      </dsp:txBody>
      <dsp:txXfrm>
        <a:off x="3755898" y="0"/>
        <a:ext cx="2267712" cy="1898904"/>
      </dsp:txXfrm>
    </dsp:sp>
    <dsp:sp modelId="{DACE7C3E-7629-48D4-BE3C-991DC9F8775F}">
      <dsp:nvSpPr>
        <dsp:cNvPr id="0" name=""/>
        <dsp:cNvSpPr/>
      </dsp:nvSpPr>
      <dsp:spPr>
        <a:xfrm>
          <a:off x="4074787" y="2317115"/>
          <a:ext cx="2125980" cy="180848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62478-D05A-48CD-9EE8-313B145E344F}">
      <dsp:nvSpPr>
        <dsp:cNvPr id="0" name=""/>
        <dsp:cNvSpPr/>
      </dsp:nvSpPr>
      <dsp:spPr>
        <a:xfrm>
          <a:off x="1062990" y="2486657"/>
          <a:ext cx="2267712" cy="1898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/>
            <a:t>TELPAS</a:t>
          </a:r>
        </a:p>
      </dsp:txBody>
      <dsp:txXfrm>
        <a:off x="1062990" y="2486657"/>
        <a:ext cx="2267712" cy="1898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DDA89-C744-4943-B458-B4FF2BC70EB9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0B302-C447-7E46-88B7-B5D8B53B8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7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64A0E-7E47-5649-B75C-84712CE8C2F5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DF64A0E-7E47-5649-B75C-84712CE8C2F5}" type="datetimeFigureOut">
              <a:rPr lang="en-US" smtClean="0"/>
              <a:t>10/27/17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B6B5A8B-5C51-E141-90B4-CFD4D03FB0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xascourses.org/" TargetMode="External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rograms.esc20.net/default.aspx?name=lpac.resources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emf"/><Relationship Id="rId3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emf"/><Relationship Id="rId3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emf"/><Relationship Id="rId3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inyurl.com/RGCCISD" TargetMode="External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7810" y="2544030"/>
            <a:ext cx="7349658" cy="1524000"/>
          </a:xfrm>
        </p:spPr>
        <p:txBody>
          <a:bodyPr/>
          <a:lstStyle/>
          <a:p>
            <a:r>
              <a:rPr lang="en-US" sz="5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ELL Leadership Academy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2511657" y="4353406"/>
            <a:ext cx="5893831" cy="990600"/>
          </a:xfrm>
        </p:spPr>
        <p:txBody>
          <a:bodyPr>
            <a:noAutofit/>
          </a:bodyPr>
          <a:lstStyle/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</a:t>
            </a:r>
          </a:p>
          <a:p>
            <a:r>
              <a:rPr lang="en-US" sz="2000" dirty="0"/>
              <a:t>and Cultural Diversity Director</a:t>
            </a:r>
          </a:p>
          <a:p>
            <a:r>
              <a:rPr lang="en-US" sz="2000" u="sng" dirty="0"/>
              <a:t>kchapa@esc1.net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28" y="4321612"/>
            <a:ext cx="1505912" cy="150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257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790831"/>
            <a:ext cx="3657600" cy="3984108"/>
          </a:xfrm>
        </p:spPr>
        <p:txBody>
          <a:bodyPr/>
          <a:lstStyle/>
          <a:p>
            <a:r>
              <a:rPr lang="en-US" b="1" dirty="0"/>
              <a:t>Content Objective</a:t>
            </a:r>
          </a:p>
          <a:p>
            <a:pPr marL="0" indent="0">
              <a:buNone/>
            </a:pPr>
            <a:r>
              <a:rPr lang="en-US" sz="2400" dirty="0"/>
              <a:t>Today I will </a:t>
            </a:r>
            <a:r>
              <a:rPr lang="en-US" sz="2400" u="sng" dirty="0"/>
              <a:t>examine</a:t>
            </a:r>
            <a:r>
              <a:rPr lang="en-US" sz="2400" dirty="0"/>
              <a:t> how to </a:t>
            </a:r>
            <a:r>
              <a:rPr lang="en-US" sz="2400" u="sng" dirty="0"/>
              <a:t>implement</a:t>
            </a:r>
            <a:r>
              <a:rPr lang="en-US" sz="2400" dirty="0"/>
              <a:t> the </a:t>
            </a:r>
            <a:r>
              <a:rPr lang="en-US" sz="2400" b="1" dirty="0"/>
              <a:t>ELPS</a:t>
            </a:r>
            <a:r>
              <a:rPr lang="en-US" sz="2400" dirty="0"/>
              <a:t> in all content areas and how to </a:t>
            </a:r>
            <a:r>
              <a:rPr lang="en-US" sz="2400" u="sng" dirty="0"/>
              <a:t>analyze</a:t>
            </a:r>
            <a:r>
              <a:rPr lang="en-US" sz="2400" dirty="0"/>
              <a:t> </a:t>
            </a:r>
            <a:r>
              <a:rPr lang="en-US" sz="2400" b="1" dirty="0"/>
              <a:t>TELPAS</a:t>
            </a:r>
            <a:r>
              <a:rPr lang="en-US" sz="2400" dirty="0"/>
              <a:t> data to guide instruction</a:t>
            </a:r>
            <a:r>
              <a:rPr lang="en-US" sz="2400" dirty="0" smtClean="0"/>
              <a:t>. I will also </a:t>
            </a:r>
            <a:r>
              <a:rPr lang="en-US" sz="2400" u="sng" dirty="0" smtClean="0"/>
              <a:t>review</a:t>
            </a:r>
            <a:r>
              <a:rPr lang="en-US" sz="2400" dirty="0" smtClean="0"/>
              <a:t> the </a:t>
            </a:r>
            <a:r>
              <a:rPr lang="en-US" sz="2400" b="1" dirty="0" smtClean="0"/>
              <a:t>LPAC process </a:t>
            </a:r>
            <a:r>
              <a:rPr lang="en-US" sz="2400" dirty="0" smtClean="0"/>
              <a:t>to make decisions impacting ELL instruction.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90831"/>
            <a:ext cx="3657600" cy="3586097"/>
          </a:xfrm>
        </p:spPr>
        <p:txBody>
          <a:bodyPr/>
          <a:lstStyle/>
          <a:p>
            <a:r>
              <a:rPr lang="en-US" b="1" dirty="0"/>
              <a:t>Language Objective</a:t>
            </a:r>
          </a:p>
          <a:p>
            <a:pPr marL="0" indent="0">
              <a:buNone/>
            </a:pPr>
            <a:r>
              <a:rPr lang="en-US" sz="2400" dirty="0"/>
              <a:t>Today I will </a:t>
            </a:r>
            <a:r>
              <a:rPr lang="en-US" sz="2400" u="sng" dirty="0"/>
              <a:t>share (orally and in writing)</a:t>
            </a:r>
            <a:r>
              <a:rPr lang="en-US" sz="2400" dirty="0"/>
              <a:t> different ideas on how to </a:t>
            </a:r>
            <a:r>
              <a:rPr lang="en-US" sz="2400" b="1" dirty="0"/>
              <a:t>linguistically accommodate </a:t>
            </a:r>
            <a:r>
              <a:rPr lang="en-US" sz="2400" dirty="0"/>
              <a:t>instruction for </a:t>
            </a:r>
            <a:r>
              <a:rPr lang="en-US" sz="2400" dirty="0" smtClean="0"/>
              <a:t>ELLs and the role of the LPAC in this process.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0756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355" y="3619052"/>
            <a:ext cx="7543800" cy="1676400"/>
          </a:xfrm>
        </p:spPr>
        <p:txBody>
          <a:bodyPr>
            <a:normAutofit/>
          </a:bodyPr>
          <a:lstStyle/>
          <a:p>
            <a:r>
              <a:rPr lang="en-US" sz="4800" dirty="0"/>
              <a:t>ELPS </a:t>
            </a:r>
            <a:br>
              <a:rPr lang="en-US" sz="4800" dirty="0"/>
            </a:br>
            <a:r>
              <a:rPr lang="en-US" sz="4800" dirty="0"/>
              <a:t>Anticipation Guide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799164" y="5251854"/>
            <a:ext cx="7543800" cy="8267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/>
              <a:t>kahoot.it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create.kahoot.it</a:t>
            </a:r>
          </a:p>
        </p:txBody>
      </p:sp>
      <p:pic>
        <p:nvPicPr>
          <p:cNvPr id="6" name="Picture 5" descr="Q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194" y="3740054"/>
            <a:ext cx="1555398" cy="155539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71980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Statutory Requirement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 Texas Administrative Code 74.4 Chapter 74. Curriculum Requirements Subchapter A. Required Curriculum 74.4 English Language Proficiency Standards</a:t>
            </a:r>
          </a:p>
          <a:p>
            <a:endParaRPr lang="en-US" dirty="0"/>
          </a:p>
          <a:p>
            <a:r>
              <a:rPr lang="en-US" dirty="0"/>
              <a:t>Adopted December 2007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34549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40" y="485360"/>
            <a:ext cx="3457303" cy="2667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72" y="3419323"/>
            <a:ext cx="3457273" cy="259295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92756" y="1680663"/>
            <a:ext cx="2866405" cy="1600200"/>
          </a:xfrm>
        </p:spPr>
        <p:txBody>
          <a:bodyPr>
            <a:noAutofit/>
          </a:bodyPr>
          <a:lstStyle/>
          <a:p>
            <a:r>
              <a:rPr lang="en-US" sz="4800" dirty="0"/>
              <a:t>ELPS Resources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699181" y="1698596"/>
            <a:ext cx="2673657" cy="4114800"/>
          </a:xfrm>
        </p:spPr>
        <p:txBody>
          <a:bodyPr>
            <a:normAutofit/>
          </a:bodyPr>
          <a:lstStyle/>
          <a:p>
            <a:r>
              <a:rPr lang="en-US" sz="2000" dirty="0"/>
              <a:t>LIAG and ELPS Instructional Tool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34955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650564"/>
            <a:ext cx="8180691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ELPS: How are they organized?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28454852"/>
              </p:ext>
            </p:extLst>
          </p:nvPr>
        </p:nvGraphicFramePr>
        <p:xfrm>
          <a:off x="832899" y="444288"/>
          <a:ext cx="7481319" cy="5120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731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ELPS Mingle!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7" y="1020664"/>
            <a:ext cx="4598381" cy="3886200"/>
          </a:xfrm>
        </p:spPr>
        <p:txBody>
          <a:bodyPr>
            <a:noAutofit/>
          </a:bodyPr>
          <a:lstStyle/>
          <a:p>
            <a:pPr marL="800100" lvl="1" indent="-342900">
              <a:buFont typeface="+mj-lt"/>
              <a:buAutoNum type="arabicPeriod"/>
            </a:pPr>
            <a:r>
              <a:rPr lang="en-US" sz="2400" b="1" u="sng" dirty="0"/>
              <a:t>Listening</a:t>
            </a:r>
            <a:r>
              <a:rPr lang="en-US" sz="2400" dirty="0"/>
              <a:t> PLDs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Listening Expectations &amp; CCRS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Listening Teacher Behaviors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b="1" u="sng" dirty="0"/>
              <a:t>Speaking</a:t>
            </a:r>
            <a:r>
              <a:rPr lang="en-US" sz="2400" dirty="0"/>
              <a:t> PLDs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Speaking Expectations &amp; CCRS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400" dirty="0"/>
              <a:t>Speaking Teacher Behaviors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30865" y="1033266"/>
            <a:ext cx="4653287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+mj-lt"/>
              <a:buAutoNum type="arabicPeriod" startAt="7"/>
            </a:pPr>
            <a:r>
              <a:rPr lang="en-US" sz="2400" b="1" u="sng" dirty="0"/>
              <a:t>Reading 2-12</a:t>
            </a:r>
            <a:r>
              <a:rPr lang="en-US" sz="2400" dirty="0"/>
              <a:t> PLDs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Reading Expectations &amp; CCRS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Reading Teacher Behaviors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b="1" u="sng" dirty="0"/>
              <a:t>Writing 2-12</a:t>
            </a:r>
            <a:r>
              <a:rPr lang="en-US" sz="2400" dirty="0"/>
              <a:t> PLDs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Writing Expectations &amp; CCRS</a:t>
            </a:r>
          </a:p>
          <a:p>
            <a:pPr marL="914400" lvl="1" indent="-457200">
              <a:buFont typeface="+mj-lt"/>
              <a:buAutoNum type="arabicPeriod" startAt="7"/>
            </a:pPr>
            <a:r>
              <a:rPr lang="en-US" sz="2400" dirty="0"/>
              <a:t>Writing Teacher Behaviors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0866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TELPAS-ELPS Connection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Utilizing TELPAS to Guide Instruction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04858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90013171"/>
              </p:ext>
            </p:extLst>
          </p:nvPr>
        </p:nvGraphicFramePr>
        <p:xfrm>
          <a:off x="1065845" y="694294"/>
          <a:ext cx="70866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699432" y="1194302"/>
            <a:ext cx="531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T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E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K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5914103" y="3423227"/>
            <a:ext cx="53149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E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L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P</a:t>
            </a:r>
          </a:p>
          <a:p>
            <a:pPr algn="ctr" eaLnBrk="1" hangingPunct="1"/>
            <a:r>
              <a:rPr lang="en-US" sz="18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TEKS vs ELPS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2202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09264" y="908566"/>
            <a:ext cx="6553200" cy="396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TEKS vs ELPS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18864" y="2835791"/>
            <a:ext cx="25146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TEKS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773840" y="2816127"/>
            <a:ext cx="2286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814464" y="2816127"/>
            <a:ext cx="23622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>
            <a:off x="4052464" y="2149991"/>
            <a:ext cx="762000" cy="685800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95064" y="2127766"/>
            <a:ext cx="2362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n-ea"/>
                <a:cs typeface="+mn-cs"/>
              </a:rPr>
              <a:t>STAAR</a:t>
            </a:r>
            <a:endParaRPr lang="en-US" sz="3200" b="1" dirty="0">
              <a:latin typeface="+mj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2064" y="2127766"/>
            <a:ext cx="2209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n-ea"/>
                <a:cs typeface="+mn-cs"/>
              </a:rPr>
              <a:t>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ELP</a:t>
            </a: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n-ea"/>
                <a:cs typeface="+mn-cs"/>
              </a:rPr>
              <a:t>A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S</a:t>
            </a:r>
            <a:endParaRPr lang="en-US" sz="3200" dirty="0">
              <a:latin typeface="+mj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09664" y="2835791"/>
            <a:ext cx="2514600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ELPS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52464" y="2835791"/>
            <a:ext cx="762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85464" y="4337566"/>
            <a:ext cx="640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Relating Factor:  </a:t>
            </a:r>
            <a:r>
              <a:rPr lang="en-US" sz="1800" i="1"/>
              <a:t>evaluates/measures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85464" y="984766"/>
            <a:ext cx="6400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1" dirty="0"/>
              <a:t>Academic Proficiency		                    Language Proficiency</a:t>
            </a: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39248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TELPAS Levels</a:t>
            </a: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463969" y="850745"/>
            <a:ext cx="4744720" cy="4318003"/>
            <a:chOff x="1501775" y="1744662"/>
            <a:chExt cx="5737225" cy="4884738"/>
          </a:xfrm>
        </p:grpSpPr>
        <p:pic>
          <p:nvPicPr>
            <p:cNvPr id="6" name="Picture 9" descr="This graphic illustrates that second language learning is a cumulative, spiraling, building process. 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1775" y="1744662"/>
              <a:ext cx="5737225" cy="4884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1828800" y="2133600"/>
              <a:ext cx="3810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905000" y="2286000"/>
              <a:ext cx="3657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81200" y="2438400"/>
              <a:ext cx="35052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057400" y="2590800"/>
              <a:ext cx="33528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33600" y="2743200"/>
              <a:ext cx="3200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209800" y="2895600"/>
              <a:ext cx="3048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209800" y="3048000"/>
              <a:ext cx="29718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286000" y="3200400"/>
              <a:ext cx="2819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362200" y="3352800"/>
              <a:ext cx="2667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38400" y="3505200"/>
              <a:ext cx="2514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514600" y="3657600"/>
              <a:ext cx="23622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90800" y="3810000"/>
              <a:ext cx="2286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667000" y="3962400"/>
              <a:ext cx="2133600" cy="533400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743200" y="4114800"/>
              <a:ext cx="19812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819400" y="4267200"/>
              <a:ext cx="18288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895600" y="4419600"/>
              <a:ext cx="1676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2971800" y="4572000"/>
              <a:ext cx="1524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048000" y="4724400"/>
              <a:ext cx="1371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048000" y="4876800"/>
              <a:ext cx="12954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124200" y="5029200"/>
              <a:ext cx="11430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200400" y="5181600"/>
              <a:ext cx="990600" cy="5334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276600" y="5410200"/>
              <a:ext cx="838200" cy="4572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3352800" y="5638800"/>
              <a:ext cx="685800" cy="3810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505200" y="5867400"/>
              <a:ext cx="457200" cy="304800"/>
            </a:xfrm>
            <a:prstGeom prst="ellipse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5629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60" y="3652993"/>
            <a:ext cx="3667194" cy="2283824"/>
          </a:xfrm>
        </p:spPr>
        <p:txBody>
          <a:bodyPr>
            <a:noAutofit/>
          </a:bodyPr>
          <a:lstStyle/>
          <a:p>
            <a:r>
              <a:rPr lang="en-US" sz="4400" dirty="0"/>
              <a:t>Professional Learning Essential Agreements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8210" y="3155477"/>
            <a:ext cx="3440703" cy="2283824"/>
          </a:xfrm>
        </p:spPr>
        <p:txBody>
          <a:bodyPr>
            <a:no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respectful of others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Be an active participant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Take care of your needs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cap="none" dirty="0"/>
              <a:t>Use electronic devices as learning tools</a:t>
            </a:r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25018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TELPAS Domains</a:t>
            </a:r>
          </a:p>
        </p:txBody>
      </p:sp>
      <p:pic>
        <p:nvPicPr>
          <p:cNvPr id="3" name="Picture 8" descr="TP09_Level_graphic3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406" y="754666"/>
            <a:ext cx="6154059" cy="420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84312" y="2085501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8159" y="3019085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2403" y="3076161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50%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55297" y="2171114"/>
            <a:ext cx="5709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30%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1439406" y="2365633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2840212" y="3565556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0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40" y="485359"/>
            <a:ext cx="3450553" cy="26618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072" y="3419323"/>
            <a:ext cx="3450523" cy="258789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66219" y="1295400"/>
            <a:ext cx="2348929" cy="1600200"/>
          </a:xfrm>
        </p:spPr>
        <p:txBody>
          <a:bodyPr>
            <a:noAutofit/>
          </a:bodyPr>
          <a:lstStyle/>
          <a:p>
            <a:r>
              <a:rPr lang="en-US" sz="3600" dirty="0"/>
              <a:t>ELPS Resources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76169" y="1841285"/>
            <a:ext cx="2673657" cy="4114800"/>
          </a:xfrm>
        </p:spPr>
        <p:txBody>
          <a:bodyPr>
            <a:normAutofit/>
          </a:bodyPr>
          <a:lstStyle/>
          <a:p>
            <a:r>
              <a:rPr lang="en-US" sz="2000" dirty="0"/>
              <a:t>LIAG and ELPS Instructional Tool</a:t>
            </a:r>
          </a:p>
          <a:p>
            <a:r>
              <a:rPr lang="en-US" sz="2000" dirty="0"/>
              <a:t>+</a:t>
            </a:r>
          </a:p>
          <a:p>
            <a:r>
              <a:rPr lang="en-US" sz="2000" dirty="0"/>
              <a:t>DMAC Reports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838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DMAC TELPAS Reports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02134" y="410725"/>
            <a:ext cx="3892550" cy="4572000"/>
          </a:xfrm>
        </p:spPr>
        <p:txBody>
          <a:bodyPr/>
          <a:lstStyle/>
          <a:p>
            <a:r>
              <a:rPr lang="en-US" dirty="0"/>
              <a:t>Go to Home Page</a:t>
            </a:r>
          </a:p>
          <a:p>
            <a:r>
              <a:rPr lang="en-US" dirty="0"/>
              <a:t>Go to State Assessment</a:t>
            </a:r>
          </a:p>
          <a:p>
            <a:r>
              <a:rPr lang="en-US" dirty="0"/>
              <a:t>Select TELPAS</a:t>
            </a:r>
          </a:p>
          <a:p>
            <a:r>
              <a:rPr lang="en-US" dirty="0"/>
              <a:t>Select Instructional </a:t>
            </a:r>
            <a:r>
              <a:rPr lang="en-US" dirty="0" smtClean="0"/>
              <a:t>Reports</a:t>
            </a:r>
          </a:p>
          <a:p>
            <a:r>
              <a:rPr lang="en-US" dirty="0" smtClean="0"/>
              <a:t>Teacher Tab</a:t>
            </a:r>
          </a:p>
          <a:p>
            <a:r>
              <a:rPr lang="en-US" dirty="0" smtClean="0"/>
              <a:t>Select Year and Campus</a:t>
            </a:r>
            <a:endParaRPr lang="en-US" dirty="0"/>
          </a:p>
          <a:p>
            <a:r>
              <a:rPr lang="en-US" dirty="0"/>
              <a:t>Select Student Language Proficiency Rating</a:t>
            </a:r>
          </a:p>
          <a:p>
            <a:r>
              <a:rPr lang="en-US" dirty="0"/>
              <a:t>Generate Report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How to Run TELPAS Reports by Language Domain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70369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DMAC Report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62738" y="1701327"/>
            <a:ext cx="8038059" cy="2369575"/>
            <a:chOff x="445601" y="3008671"/>
            <a:chExt cx="8038059" cy="23695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7204"/>
            <a:stretch/>
          </p:blipFill>
          <p:spPr>
            <a:xfrm>
              <a:off x="445601" y="3008671"/>
              <a:ext cx="8038059" cy="236957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691148" y="3274142"/>
              <a:ext cx="1730478" cy="20647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37587" y="3274142"/>
              <a:ext cx="1730478" cy="20647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98091" y="4478594"/>
              <a:ext cx="1533832" cy="52602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74715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ELPS for Administrators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Go to: </a:t>
            </a:r>
            <a:r>
              <a:rPr lang="en-US" sz="2800" dirty="0" smtClean="0">
                <a:hlinkClick r:id="rId2"/>
              </a:rPr>
              <a:t>www.texascourses.org</a:t>
            </a:r>
            <a:endParaRPr lang="en-US" sz="2800" dirty="0" smtClean="0"/>
          </a:p>
          <a:p>
            <a:r>
              <a:rPr lang="en-US" sz="2800" dirty="0" smtClean="0"/>
              <a:t>Sign </a:t>
            </a:r>
            <a:r>
              <a:rPr lang="en-US" sz="2800" dirty="0"/>
              <a:t>Up: Create an account</a:t>
            </a:r>
          </a:p>
          <a:p>
            <a:r>
              <a:rPr lang="en-US" sz="2800" dirty="0"/>
              <a:t>Search: ELPS</a:t>
            </a:r>
          </a:p>
          <a:p>
            <a:r>
              <a:rPr lang="en-US" sz="2800" dirty="0"/>
              <a:t>Find: ELPS for Administrators</a:t>
            </a:r>
          </a:p>
          <a:p>
            <a:r>
              <a:rPr lang="en-US" sz="2800" dirty="0"/>
              <a:t>Complete course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7932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340" y="1295400"/>
            <a:ext cx="2582849" cy="1600200"/>
          </a:xfrm>
        </p:spPr>
        <p:txBody>
          <a:bodyPr/>
          <a:lstStyle/>
          <a:p>
            <a:r>
              <a:rPr lang="en-US" sz="3200" dirty="0"/>
              <a:t>ELPS Instructional Tool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339" y="2710275"/>
            <a:ext cx="2094869" cy="2895599"/>
          </a:xfrm>
        </p:spPr>
        <p:txBody>
          <a:bodyPr>
            <a:normAutofit/>
          </a:bodyPr>
          <a:lstStyle/>
          <a:p>
            <a:r>
              <a:rPr lang="en-US" sz="2400" dirty="0"/>
              <a:t>Meeting the needs of beginning and intermediate ELLs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" b="436"/>
          <a:stretch/>
        </p:blipFill>
        <p:spPr bwMode="auto">
          <a:xfrm>
            <a:off x="4102572" y="724456"/>
            <a:ext cx="3892550" cy="51083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893274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TAC, Chapter 74.4 (b) (4)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83950"/>
            <a:ext cx="7539122" cy="34163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… provide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intensive ongoing foundational </a:t>
            </a:r>
            <a:r>
              <a:rPr lang="en-US" sz="2800" dirty="0"/>
              <a:t>second language acquisition instruction to ELLs in </a:t>
            </a:r>
            <a:r>
              <a:rPr lang="en-US" sz="2800" dirty="0">
                <a:solidFill>
                  <a:srgbClr val="EF53A5"/>
                </a:solidFill>
              </a:rPr>
              <a:t>Grade 3 or higher</a:t>
            </a:r>
            <a:r>
              <a:rPr lang="en-US" sz="2800" dirty="0"/>
              <a:t> who are at the </a:t>
            </a:r>
            <a:r>
              <a:rPr lang="en-US" sz="2800" dirty="0">
                <a:solidFill>
                  <a:srgbClr val="EF53A5"/>
                </a:solidFill>
              </a:rPr>
              <a:t>beginning or intermediate </a:t>
            </a:r>
            <a:r>
              <a:rPr lang="en-US" sz="2800" dirty="0"/>
              <a:t>level of English Language proficiency in </a:t>
            </a:r>
            <a:r>
              <a:rPr lang="en-US" sz="2800" dirty="0">
                <a:solidFill>
                  <a:srgbClr val="EF53A5"/>
                </a:solidFill>
              </a:rPr>
              <a:t>listening, speaking, reading and/or writing </a:t>
            </a:r>
            <a:r>
              <a:rPr lang="en-US" sz="2800" dirty="0"/>
              <a:t>as determined by the state’s English language proficiency assessment system.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288072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849" y="1865392"/>
            <a:ext cx="2487718" cy="1600200"/>
          </a:xfrm>
        </p:spPr>
        <p:txBody>
          <a:bodyPr>
            <a:noAutofit/>
          </a:bodyPr>
          <a:lstStyle/>
          <a:p>
            <a:r>
              <a:rPr lang="en-US" sz="3600" dirty="0"/>
              <a:t>Second Language Acquisition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7035" y="2638660"/>
            <a:ext cx="2094869" cy="2895599"/>
          </a:xfrm>
        </p:spPr>
        <p:txBody>
          <a:bodyPr>
            <a:normAutofit/>
          </a:bodyPr>
          <a:lstStyle/>
          <a:p>
            <a:r>
              <a:rPr lang="en-US" sz="2000" dirty="0"/>
              <a:t>ELPS Instructional Tool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117" y="1084051"/>
            <a:ext cx="3757814" cy="3646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21984" y="4730057"/>
            <a:ext cx="4127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Instruction must be focused, targeted, and systematic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659937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3" y="721277"/>
            <a:ext cx="8955715" cy="534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12699" y="932672"/>
            <a:ext cx="9713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EMOJIS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2944705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54" y="273792"/>
            <a:ext cx="8215097" cy="606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4654" y="6338508"/>
            <a:ext cx="902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T-Chart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87971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Edmodo Code: ktms9k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90951" y="1351794"/>
            <a:ext cx="2539903" cy="3069257"/>
            <a:chOff x="3277298" y="1351794"/>
            <a:chExt cx="2539903" cy="3069257"/>
          </a:xfrm>
        </p:grpSpPr>
        <p:grpSp>
          <p:nvGrpSpPr>
            <p:cNvPr id="6" name="Group 5"/>
            <p:cNvGrpSpPr/>
            <p:nvPr/>
          </p:nvGrpSpPr>
          <p:grpSpPr>
            <a:xfrm>
              <a:off x="3277298" y="1351794"/>
              <a:ext cx="2539903" cy="2560165"/>
              <a:chOff x="3277298" y="1556619"/>
              <a:chExt cx="2539903" cy="2560165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277298" y="1556619"/>
                <a:ext cx="2430662" cy="2560165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Picture 3" descr="Edmodo Logo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9688" y="1679271"/>
                <a:ext cx="2437513" cy="2437513"/>
              </a:xfrm>
              <a:prstGeom prst="rect">
                <a:avLst/>
              </a:prstGeom>
            </p:spPr>
          </p:pic>
        </p:grpSp>
        <p:sp>
          <p:nvSpPr>
            <p:cNvPr id="7" name="TextBox 6"/>
            <p:cNvSpPr txBox="1"/>
            <p:nvPr/>
          </p:nvSpPr>
          <p:spPr>
            <a:xfrm>
              <a:off x="3277298" y="4020941"/>
              <a:ext cx="243066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/>
                <a:t>www.edmodo.com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76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1484279"/>
            <a:ext cx="7505658" cy="706964"/>
          </a:xfrm>
        </p:spPr>
        <p:txBody>
          <a:bodyPr>
            <a:normAutofit fontScale="90000"/>
          </a:bodyPr>
          <a:lstStyle/>
          <a:p>
            <a:r>
              <a:rPr lang="en-US" dirty="0"/>
              <a:t>Degree of Linguistic Accommodations by Domain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2" y="2430057"/>
            <a:ext cx="8530983" cy="330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4030206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1366433"/>
            <a:ext cx="7505658" cy="706964"/>
          </a:xfrm>
        </p:spPr>
        <p:txBody>
          <a:bodyPr>
            <a:normAutofit fontScale="90000"/>
          </a:bodyPr>
          <a:lstStyle/>
          <a:p>
            <a:r>
              <a:rPr lang="en-US" dirty="0"/>
              <a:t>Degree of Linguistic Accommodations by Domain</a:t>
            </a: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64" y="2178559"/>
            <a:ext cx="8544329" cy="408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07413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4572000"/>
            <a:ext cx="7761707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Linguistic Processing Skills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8200" y="1330095"/>
            <a:ext cx="3657392" cy="2840039"/>
          </a:xfrm>
        </p:spPr>
        <p:txBody>
          <a:bodyPr>
            <a:noAutofit/>
          </a:bodyPr>
          <a:lstStyle/>
          <a:p>
            <a:r>
              <a:rPr lang="en-US" sz="2000" dirty="0">
                <a:latin typeface="Helvetica"/>
                <a:cs typeface="Helvetica"/>
              </a:rPr>
              <a:t>Sentence frames provide students with the means to receive and express language while reducing their anxiety.</a:t>
            </a:r>
          </a:p>
          <a:p>
            <a:r>
              <a:rPr lang="en-US" sz="2000" dirty="0">
                <a:latin typeface="Helvetica"/>
                <a:cs typeface="Helvetica"/>
              </a:rPr>
              <a:t>Levels of content and language development will increase as students do not have to contend with context, grammar, and syntax simultaneously.</a:t>
            </a:r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18" y="1511356"/>
            <a:ext cx="4198776" cy="32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8200" y="802729"/>
            <a:ext cx="32017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Create a Lesson! Tool, pages 28-33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4909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LPAC Procedures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Instructional Impact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9290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Providing Comprehensible Input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3938221"/>
            <a:ext cx="7543800" cy="790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hlinkClick r:id="rId2"/>
              </a:rPr>
              <a:t>http://programs.esc20.net/default.aspx?name=lpac.resources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2304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9" name="Picture 8" descr="LPAC-banner3 (1)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39"/>
          <a:stretch/>
        </p:blipFill>
        <p:spPr>
          <a:xfrm>
            <a:off x="1648481" y="1125184"/>
            <a:ext cx="5865844" cy="2276367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4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928" y="1295400"/>
            <a:ext cx="2709389" cy="1600200"/>
          </a:xfrm>
        </p:spPr>
        <p:txBody>
          <a:bodyPr/>
          <a:lstStyle/>
          <a:p>
            <a:r>
              <a:rPr lang="en-US" sz="3600" dirty="0"/>
              <a:t>LPAC Procedures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928" y="3129285"/>
            <a:ext cx="2094869" cy="1422502"/>
          </a:xfrm>
        </p:spPr>
        <p:txBody>
          <a:bodyPr>
            <a:normAutofit/>
          </a:bodyPr>
          <a:lstStyle/>
          <a:p>
            <a:r>
              <a:rPr lang="en-US" sz="2000" dirty="0"/>
              <a:t>Initial Identification Process</a:t>
            </a:r>
          </a:p>
        </p:txBody>
      </p:sp>
      <p:pic>
        <p:nvPicPr>
          <p:cNvPr id="9" name="Picture 8" descr="LPAC-Training Flowchart English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7" b="48360"/>
          <a:stretch/>
        </p:blipFill>
        <p:spPr>
          <a:xfrm>
            <a:off x="3350931" y="443258"/>
            <a:ext cx="5541296" cy="5205054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4757962" y="1295400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PAC-Training Flowchart English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" t="47788" r="248"/>
          <a:stretch/>
        </p:blipFill>
        <p:spPr>
          <a:xfrm>
            <a:off x="3156399" y="525632"/>
            <a:ext cx="6177170" cy="64053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05928" y="1295400"/>
            <a:ext cx="2709389" cy="1600200"/>
          </a:xfrm>
        </p:spPr>
        <p:txBody>
          <a:bodyPr/>
          <a:lstStyle/>
          <a:p>
            <a:r>
              <a:rPr lang="en-US" sz="3600" dirty="0"/>
              <a:t>LPAC Procedures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705928" y="3129284"/>
            <a:ext cx="2094869" cy="1536653"/>
          </a:xfrm>
        </p:spPr>
        <p:txBody>
          <a:bodyPr>
            <a:normAutofit/>
          </a:bodyPr>
          <a:lstStyle/>
          <a:p>
            <a:r>
              <a:rPr lang="en-US" sz="2000" dirty="0"/>
              <a:t>Initial Identification Process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4111024" y="5420955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138708" y="5429320"/>
            <a:ext cx="312809" cy="28806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0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ELL Exit Criteria</a:t>
            </a:r>
          </a:p>
        </p:txBody>
      </p:sp>
      <p:pic>
        <p:nvPicPr>
          <p:cNvPr id="4" name="Picture 3" descr="ELL Exit Criteria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" t="21488" r="13344" b="17139"/>
          <a:stretch/>
        </p:blipFill>
        <p:spPr>
          <a:xfrm>
            <a:off x="761240" y="639285"/>
            <a:ext cx="7587164" cy="444264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5047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LChecklis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6"/>
          <a:stretch/>
        </p:blipFill>
        <p:spPr>
          <a:xfrm>
            <a:off x="553360" y="429447"/>
            <a:ext cx="7680877" cy="5733554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40064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790831"/>
            <a:ext cx="3657600" cy="3984108"/>
          </a:xfrm>
        </p:spPr>
        <p:txBody>
          <a:bodyPr/>
          <a:lstStyle/>
          <a:p>
            <a:r>
              <a:rPr lang="en-US" b="1" dirty="0"/>
              <a:t>Content Objective</a:t>
            </a:r>
          </a:p>
          <a:p>
            <a:pPr marL="0" indent="0">
              <a:buNone/>
            </a:pPr>
            <a:r>
              <a:rPr lang="en-US" sz="2400" dirty="0"/>
              <a:t>Today I will </a:t>
            </a:r>
            <a:r>
              <a:rPr lang="en-US" sz="2400" u="sng" dirty="0"/>
              <a:t>examine</a:t>
            </a:r>
            <a:r>
              <a:rPr lang="en-US" sz="2400" dirty="0"/>
              <a:t> how to </a:t>
            </a:r>
            <a:r>
              <a:rPr lang="en-US" sz="2400" u="sng" dirty="0"/>
              <a:t>implement</a:t>
            </a:r>
            <a:r>
              <a:rPr lang="en-US" sz="2400" dirty="0"/>
              <a:t> the </a:t>
            </a:r>
            <a:r>
              <a:rPr lang="en-US" sz="2400" b="1" dirty="0"/>
              <a:t>ELPS</a:t>
            </a:r>
            <a:r>
              <a:rPr lang="en-US" sz="2400" dirty="0"/>
              <a:t> in all content areas and how to </a:t>
            </a:r>
            <a:r>
              <a:rPr lang="en-US" sz="2400" u="sng" dirty="0"/>
              <a:t>analyze</a:t>
            </a:r>
            <a:r>
              <a:rPr lang="en-US" sz="2400" dirty="0"/>
              <a:t> </a:t>
            </a:r>
            <a:r>
              <a:rPr lang="en-US" sz="2400" b="1" dirty="0"/>
              <a:t>TELPAS</a:t>
            </a:r>
            <a:r>
              <a:rPr lang="en-US" sz="2400" dirty="0"/>
              <a:t> data to guide instruction</a:t>
            </a:r>
            <a:r>
              <a:rPr lang="en-US" sz="2400" dirty="0" smtClean="0"/>
              <a:t>. I will also </a:t>
            </a:r>
            <a:r>
              <a:rPr lang="en-US" sz="2400" u="sng" dirty="0" smtClean="0"/>
              <a:t>review</a:t>
            </a:r>
            <a:r>
              <a:rPr lang="en-US" sz="2400" dirty="0" smtClean="0"/>
              <a:t> the </a:t>
            </a:r>
            <a:r>
              <a:rPr lang="en-US" sz="2400" b="1" dirty="0" smtClean="0"/>
              <a:t>LPAC process </a:t>
            </a:r>
            <a:r>
              <a:rPr lang="en-US" sz="2400" dirty="0" smtClean="0"/>
              <a:t>to make decisions impacting ELL instruction.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90831"/>
            <a:ext cx="3657600" cy="3586097"/>
          </a:xfrm>
        </p:spPr>
        <p:txBody>
          <a:bodyPr/>
          <a:lstStyle/>
          <a:p>
            <a:r>
              <a:rPr lang="en-US" b="1" dirty="0"/>
              <a:t>Language Objective</a:t>
            </a:r>
          </a:p>
          <a:p>
            <a:pPr marL="0" indent="0">
              <a:buNone/>
            </a:pPr>
            <a:r>
              <a:rPr lang="en-US" sz="2400" dirty="0"/>
              <a:t>Today I will </a:t>
            </a:r>
            <a:r>
              <a:rPr lang="en-US" sz="2400" u="sng" dirty="0"/>
              <a:t>share (orally and in writing)</a:t>
            </a:r>
            <a:r>
              <a:rPr lang="en-US" sz="2400" dirty="0"/>
              <a:t> different ideas on how to </a:t>
            </a:r>
            <a:r>
              <a:rPr lang="en-US" sz="2400" b="1" dirty="0"/>
              <a:t>linguistically accommodate </a:t>
            </a:r>
            <a:r>
              <a:rPr lang="en-US" sz="2400" dirty="0"/>
              <a:t>instruction for </a:t>
            </a:r>
            <a:r>
              <a:rPr lang="en-US" sz="2400" dirty="0" smtClean="0"/>
              <a:t>ELLs and the role of the LPAC in this process.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21307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/>
          <a:lstStyle/>
          <a:p>
            <a:pPr algn="ctr"/>
            <a:r>
              <a:rPr lang="en-US" dirty="0" smtClean="0"/>
              <a:t>Day 1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187452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Scan the QR Code or go to: </a:t>
            </a:r>
            <a:r>
              <a:rPr lang="en-US" b="1" dirty="0">
                <a:hlinkClick r:id="rId2"/>
              </a:rPr>
              <a:t>http://</a:t>
            </a:r>
            <a:r>
              <a:rPr lang="en-US" b="1" dirty="0" smtClean="0">
                <a:hlinkClick r:id="rId2"/>
              </a:rPr>
              <a:t>tinyurl.com/RGCCISD</a:t>
            </a:r>
            <a:endParaRPr lang="en-US" b="1" dirty="0" smtClean="0"/>
          </a:p>
          <a:p>
            <a:pPr marL="0" indent="0" algn="ctr">
              <a:buNone/>
            </a:pPr>
            <a:r>
              <a:rPr lang="en-US" dirty="0" smtClean="0"/>
              <a:t>Type </a:t>
            </a:r>
            <a:r>
              <a:rPr lang="en-US" dirty="0"/>
              <a:t>something you remember from Day 1 of the Academy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48" y="2675636"/>
            <a:ext cx="1781048" cy="178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5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592" cy="1600200"/>
          </a:xfrm>
        </p:spPr>
        <p:txBody>
          <a:bodyPr>
            <a:normAutofit/>
          </a:bodyPr>
          <a:lstStyle/>
          <a:p>
            <a:r>
              <a:rPr lang="en-US" dirty="0"/>
              <a:t>Leadership: Know Thyself</a:t>
            </a:r>
          </a:p>
        </p:txBody>
      </p:sp>
      <p:pic>
        <p:nvPicPr>
          <p:cNvPr id="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©2016 Region One Education Service Center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83331" y="4256145"/>
            <a:ext cx="3434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www.16personalities.com</a:t>
            </a:r>
          </a:p>
        </p:txBody>
      </p:sp>
      <p:pic>
        <p:nvPicPr>
          <p:cNvPr id="3" name="Picture 2" descr="home-16personaliti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731" y="772548"/>
            <a:ext cx="4110244" cy="352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95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Tickets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I used to think…</a:t>
            </a:r>
          </a:p>
          <a:p>
            <a:r>
              <a:rPr lang="en-US" sz="3600" dirty="0"/>
              <a:t> But now I know…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17722" y="6223045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305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7916" y="257939"/>
            <a:ext cx="6619244" cy="2677648"/>
          </a:xfrm>
        </p:spPr>
        <p:txBody>
          <a:bodyPr/>
          <a:lstStyle/>
          <a:p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Thank you for your participation!</a:t>
            </a:r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770622" y="4068026"/>
            <a:ext cx="7606325" cy="9906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/>
              <a:t>Karina E. Chapa, M.Ed.</a:t>
            </a:r>
          </a:p>
          <a:p>
            <a:r>
              <a:rPr lang="en-US" sz="2000" dirty="0"/>
              <a:t>Language Proficiency, </a:t>
            </a:r>
            <a:r>
              <a:rPr lang="en-US" sz="2000" dirty="0" err="1"/>
              <a:t>Biliteracy</a:t>
            </a:r>
            <a:r>
              <a:rPr lang="en-US" sz="2000" dirty="0"/>
              <a:t> and Cultural Diversity Director</a:t>
            </a:r>
          </a:p>
          <a:p>
            <a:r>
              <a:rPr lang="en-US" sz="2000" u="sng" dirty="0">
                <a:solidFill>
                  <a:srgbClr val="000000"/>
                </a:solidFill>
              </a:rPr>
              <a:t>kchapa@esc1.net</a:t>
            </a:r>
          </a:p>
          <a:p>
            <a:r>
              <a:rPr lang="en-US" sz="2000" dirty="0"/>
              <a:t>Facebook: Region One ESC Bilingual</a:t>
            </a:r>
          </a:p>
          <a:p>
            <a:r>
              <a:rPr lang="en-US" sz="2000" dirty="0"/>
              <a:t>Twitter @esc1bilingual @</a:t>
            </a:r>
            <a:r>
              <a:rPr lang="en-US" sz="2000" dirty="0" err="1"/>
              <a:t>bilingualpride</a:t>
            </a:r>
            <a:endParaRPr lang="en-US" sz="2000" dirty="0"/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163" y="6311937"/>
            <a:ext cx="750642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381052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6801A84-7411-45D2-A890-7F71239A7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Second language acquisition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DB484FD-4BF2-4AB4-9A7A-D128C7348B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Continuation</a:t>
            </a:r>
          </a:p>
        </p:txBody>
      </p:sp>
    </p:spTree>
    <p:extLst>
      <p:ext uri="{BB962C8B-B14F-4D97-AF65-F5344CB8AC3E}">
        <p14:creationId xmlns:p14="http://schemas.microsoft.com/office/powerpoint/2010/main" val="169002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Factors that Impact Second Language Acquisition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733458" y="528841"/>
            <a:ext cx="2891319" cy="3886200"/>
          </a:xfrm>
        </p:spPr>
        <p:txBody>
          <a:bodyPr>
            <a:noAutofit/>
          </a:bodyPr>
          <a:lstStyle/>
          <a:p>
            <a:r>
              <a:rPr lang="en-US" dirty="0"/>
              <a:t>Motivation and attitude</a:t>
            </a:r>
          </a:p>
          <a:p>
            <a:endParaRPr lang="en-US" dirty="0"/>
          </a:p>
          <a:p>
            <a:r>
              <a:rPr lang="en-US" dirty="0"/>
              <a:t>First language development</a:t>
            </a:r>
          </a:p>
          <a:p>
            <a:endParaRPr lang="en-US" dirty="0"/>
          </a:p>
          <a:p>
            <a:r>
              <a:rPr lang="en-US" dirty="0"/>
              <a:t>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350496" y="1045085"/>
            <a:ext cx="2360613" cy="2847975"/>
          </a:xfrm>
        </p:spPr>
        <p:txBody>
          <a:bodyPr>
            <a:noAutofit/>
          </a:bodyPr>
          <a:lstStyle/>
          <a:p>
            <a:r>
              <a:rPr lang="en-US" dirty="0"/>
              <a:t>Cultural background</a:t>
            </a:r>
          </a:p>
          <a:p>
            <a:endParaRPr lang="en-US" dirty="0"/>
          </a:p>
          <a:p>
            <a:r>
              <a:rPr lang="en-US" dirty="0"/>
              <a:t>Quality of instruction</a:t>
            </a:r>
          </a:p>
          <a:p>
            <a:endParaRPr lang="en-US" dirty="0"/>
          </a:p>
          <a:p>
            <a:r>
              <a:rPr lang="en-US" dirty="0"/>
              <a:t>Personality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3616863" y="1216314"/>
            <a:ext cx="2359025" cy="2847975"/>
          </a:xfrm>
        </p:spPr>
        <p:txBody>
          <a:bodyPr>
            <a:noAutofit/>
          </a:bodyPr>
          <a:lstStyle/>
          <a:p>
            <a:r>
              <a:rPr lang="en-US" dirty="0"/>
              <a:t>Peers and role models</a:t>
            </a:r>
          </a:p>
          <a:p>
            <a:endParaRPr lang="en-US" dirty="0"/>
          </a:p>
          <a:p>
            <a:r>
              <a:rPr lang="en-US" dirty="0"/>
              <a:t>Access to the language</a:t>
            </a:r>
          </a:p>
          <a:p>
            <a:endParaRPr lang="en-US" dirty="0"/>
          </a:p>
          <a:p>
            <a:r>
              <a:rPr lang="en-US" dirty="0"/>
              <a:t>Language distance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4637" y="5804872"/>
            <a:ext cx="2109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Take a Stand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256" y="6192710"/>
            <a:ext cx="558640" cy="55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9182" y="6208776"/>
            <a:ext cx="4873869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algn="ctr">
              <a:defRPr/>
            </a:pPr>
            <a:r>
              <a:rPr lang="en-US" b="0" dirty="0"/>
              <a:t>©</a:t>
            </a:r>
            <a:r>
              <a:rPr lang="is-IS" b="0" dirty="0"/>
              <a:t>2017</a:t>
            </a:r>
            <a:r>
              <a:rPr lang="en-US" b="0" dirty="0"/>
              <a:t> Region One Education Service Center</a:t>
            </a:r>
          </a:p>
        </p:txBody>
      </p:sp>
    </p:spTree>
    <p:extLst>
      <p:ext uri="{BB962C8B-B14F-4D97-AF65-F5344CB8AC3E}">
        <p14:creationId xmlns:p14="http://schemas.microsoft.com/office/powerpoint/2010/main" val="129191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999479" y="1752502"/>
          <a:ext cx="3000461" cy="3883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Acrobat Document" r:id="rId3" imgW="5829261" imgH="7543646" progId="AcroExch.Document.7">
                  <p:embed/>
                </p:oleObj>
              </mc:Choice>
              <mc:Fallback>
                <p:oleObj name="Acrobat Document" r:id="rId3" imgW="5829261" imgH="754364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9479" y="1752502"/>
                        <a:ext cx="3000461" cy="3883307"/>
                      </a:xfrm>
                      <a:prstGeom prst="rect">
                        <a:avLst/>
                      </a:prstGeom>
                      <a:solidFill>
                        <a:schemeClr val="bg1">
                          <a:alpha val="52000"/>
                        </a:schemeClr>
                      </a:solidFill>
                      <a:ln w="19050">
                        <a:solidFill>
                          <a:schemeClr val="accent1">
                            <a:alpha val="77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95457" y="736602"/>
            <a:ext cx="5153953" cy="706964"/>
          </a:xfrm>
        </p:spPr>
        <p:txBody>
          <a:bodyPr>
            <a:normAutofit fontScale="90000"/>
          </a:bodyPr>
          <a:lstStyle/>
          <a:p>
            <a:r>
              <a:rPr lang="en-US" dirty="0"/>
              <a:t>Five SLA Hypothesis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39167" y="1990293"/>
            <a:ext cx="4719524" cy="34163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2400" dirty="0"/>
              <a:t>Acquisition vs Learning Hypothesis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Monitor Hypothesis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Natural Order Hypothesis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Input Hypothesis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Affective Filter Hypothesis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0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3477" y="4546603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Expert Jigsaw: Tree Map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28228" y="-1046053"/>
          <a:ext cx="8476841" cy="5448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miley Face 8"/>
          <p:cNvSpPr/>
          <p:nvPr/>
        </p:nvSpPr>
        <p:spPr>
          <a:xfrm>
            <a:off x="684997" y="4087328"/>
            <a:ext cx="742081" cy="727715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85311" y="3034690"/>
            <a:ext cx="8349474" cy="746542"/>
            <a:chOff x="385311" y="3220953"/>
            <a:chExt cx="8349474" cy="74654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85311" y="3224916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395003" y="3577081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04695" y="3943515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164579" y="3248896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74271" y="3601061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83963" y="3967495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3915306" y="3230069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924998" y="3582234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934690" y="3948668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666033" y="3225511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675725" y="3577676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685417" y="3944110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431031" y="3220953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440723" y="3573118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7450415" y="3939552"/>
              <a:ext cx="128437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Cloud 25"/>
          <p:cNvSpPr/>
          <p:nvPr/>
        </p:nvSpPr>
        <p:spPr>
          <a:xfrm>
            <a:off x="2297595" y="4144403"/>
            <a:ext cx="1041767" cy="684909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un 26"/>
          <p:cNvSpPr/>
          <p:nvPr/>
        </p:nvSpPr>
        <p:spPr>
          <a:xfrm>
            <a:off x="4124255" y="4030252"/>
            <a:ext cx="927600" cy="936398"/>
          </a:xfrm>
          <a:prstGeom prst="su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ightning Bolt 27"/>
          <p:cNvSpPr/>
          <p:nvPr/>
        </p:nvSpPr>
        <p:spPr>
          <a:xfrm>
            <a:off x="5922374" y="4172942"/>
            <a:ext cx="941871" cy="741983"/>
          </a:xfrm>
          <a:prstGeom prst="lightningBol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art 28"/>
          <p:cNvSpPr/>
          <p:nvPr/>
        </p:nvSpPr>
        <p:spPr>
          <a:xfrm>
            <a:off x="7763302" y="4144403"/>
            <a:ext cx="784893" cy="699178"/>
          </a:xfrm>
          <a:prstGeom prst="hear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74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E1A601-2473-456A-AB8A-AC6110A60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Telpas-elps</a:t>
            </a:r>
            <a:r>
              <a:rPr lang="en-US" dirty="0"/>
              <a:t> connection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8401E7-436D-42BC-B0B1-1337BBD22A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ELPS LIAG and ELPS Tool</a:t>
            </a:r>
          </a:p>
        </p:txBody>
      </p:sp>
    </p:spTree>
    <p:extLst>
      <p:ext uri="{BB962C8B-B14F-4D97-AF65-F5344CB8AC3E}">
        <p14:creationId xmlns:p14="http://schemas.microsoft.com/office/powerpoint/2010/main" val="32308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Newsprint.thmx</Template>
  <TotalTime>1003</TotalTime>
  <Words>1035</Words>
  <Application>Microsoft Macintosh PowerPoint</Application>
  <PresentationFormat>On-screen Show (4:3)</PresentationFormat>
  <Paragraphs>219</Paragraphs>
  <Slides>42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Calibri</vt:lpstr>
      <vt:lpstr>Helvetica</vt:lpstr>
      <vt:lpstr>Impact</vt:lpstr>
      <vt:lpstr>ＭＳ Ｐゴシック</vt:lpstr>
      <vt:lpstr>Times New Roman</vt:lpstr>
      <vt:lpstr>Wingdings</vt:lpstr>
      <vt:lpstr>Arial</vt:lpstr>
      <vt:lpstr>NewsPrint</vt:lpstr>
      <vt:lpstr>Acrobat Document</vt:lpstr>
      <vt:lpstr>ELL Leadership Academy</vt:lpstr>
      <vt:lpstr>Professional Learning Essential Agreements</vt:lpstr>
      <vt:lpstr>Edmodo Code: ktms9k</vt:lpstr>
      <vt:lpstr>Day 1 Review</vt:lpstr>
      <vt:lpstr>Second language acquisition</vt:lpstr>
      <vt:lpstr>Factors that Impact Second Language Acquisition</vt:lpstr>
      <vt:lpstr>Five SLA Hypothesis</vt:lpstr>
      <vt:lpstr>Expert Jigsaw: Tree Map</vt:lpstr>
      <vt:lpstr>Telpas-elps connection</vt:lpstr>
      <vt:lpstr>Session Objectives</vt:lpstr>
      <vt:lpstr>ELPS  Anticipation Guide</vt:lpstr>
      <vt:lpstr>Statutory Requirement</vt:lpstr>
      <vt:lpstr>ELPS Resources</vt:lpstr>
      <vt:lpstr>ELPS: How are they organized?</vt:lpstr>
      <vt:lpstr>ELPS Mingle!</vt:lpstr>
      <vt:lpstr>TELPAS-ELPS Connection</vt:lpstr>
      <vt:lpstr>TEKS vs ELPS</vt:lpstr>
      <vt:lpstr>TEKS vs ELPS</vt:lpstr>
      <vt:lpstr>TELPAS Levels</vt:lpstr>
      <vt:lpstr>TELPAS Domains</vt:lpstr>
      <vt:lpstr>ELPS Resources</vt:lpstr>
      <vt:lpstr>DMAC TELPAS Reports</vt:lpstr>
      <vt:lpstr>Sample DMAC Report</vt:lpstr>
      <vt:lpstr>ELPS for Administrators</vt:lpstr>
      <vt:lpstr>ELPS Instructional Tool</vt:lpstr>
      <vt:lpstr>TAC, Chapter 74.4 (b) (4)</vt:lpstr>
      <vt:lpstr>Second Language Acquisition</vt:lpstr>
      <vt:lpstr>PowerPoint Presentation</vt:lpstr>
      <vt:lpstr>PowerPoint Presentation</vt:lpstr>
      <vt:lpstr>Degree of Linguistic Accommodations by Domain</vt:lpstr>
      <vt:lpstr>Degree of Linguistic Accommodations by Domain</vt:lpstr>
      <vt:lpstr>Linguistic Processing Skills</vt:lpstr>
      <vt:lpstr>LPAC Procedures</vt:lpstr>
      <vt:lpstr>Providing Comprehensible Input</vt:lpstr>
      <vt:lpstr>LPAC Procedures</vt:lpstr>
      <vt:lpstr>LPAC Procedures</vt:lpstr>
      <vt:lpstr>ELL Exit Criteria</vt:lpstr>
      <vt:lpstr>PowerPoint Presentation</vt:lpstr>
      <vt:lpstr>Session Objectives</vt:lpstr>
      <vt:lpstr>Leadership: Know Thyself</vt:lpstr>
      <vt:lpstr>Tickets Out</vt:lpstr>
      <vt:lpstr>Thank you for your participation!</vt:lpstr>
    </vt:vector>
  </TitlesOfParts>
  <Company>Region One ESC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ELL Leadership Academy</dc:title>
  <dc:creator>Karina Chapa</dc:creator>
  <cp:lastModifiedBy>Microsoft Office User</cp:lastModifiedBy>
  <cp:revision>32</cp:revision>
  <dcterms:created xsi:type="dcterms:W3CDTF">2016-11-01T01:49:00Z</dcterms:created>
  <dcterms:modified xsi:type="dcterms:W3CDTF">2017-10-27T20:30:07Z</dcterms:modified>
</cp:coreProperties>
</file>